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 id="214748368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y="5143500" cx="9144000"/>
  <p:notesSz cx="6858000" cy="9144000"/>
  <p:embeddedFontLst>
    <p:embeddedFont>
      <p:font typeface="Raleway"/>
      <p:regular r:id="rId49"/>
      <p:bold r:id="rId50"/>
      <p:italic r:id="rId51"/>
      <p:boldItalic r:id="rId52"/>
    </p:embeddedFont>
    <p:embeddedFont>
      <p:font typeface="Bebas Neue"/>
      <p:regular r:id="rId53"/>
    </p:embeddedFont>
    <p:embeddedFont>
      <p:font typeface="Bigshot One"/>
      <p:regular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68FE3CF-2B24-4A0F-A993-99E9E83E7ECF}">
  <a:tblStyle styleId="{E68FE3CF-2B24-4A0F-A993-99E9E83E7EC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font" Target="fonts/Raleway-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aleway-italic.fntdata"/><Relationship Id="rId50" Type="http://schemas.openxmlformats.org/officeDocument/2006/relationships/font" Target="fonts/Raleway-bold.fntdata"/><Relationship Id="rId53" Type="http://schemas.openxmlformats.org/officeDocument/2006/relationships/font" Target="fonts/BebasNeue-regular.fntdata"/><Relationship Id="rId52" Type="http://schemas.openxmlformats.org/officeDocument/2006/relationships/font" Target="fonts/Raleway-boldItalic.fntdata"/><Relationship Id="rId11" Type="http://schemas.openxmlformats.org/officeDocument/2006/relationships/slide" Target="slides/slide4.xml"/><Relationship Id="rId10" Type="http://schemas.openxmlformats.org/officeDocument/2006/relationships/slide" Target="slides/slide3.xml"/><Relationship Id="rId54" Type="http://schemas.openxmlformats.org/officeDocument/2006/relationships/font" Target="fonts/BigshotOne-regular.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631614de5c_2_6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 name="Google Shape;121;g1631614de5c_2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631614de5c_0_10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 name="Google Shape;244;g1631614de5c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631614de5c_14_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6" name="Google Shape;256;g1631614de5c_14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631614de5c_2_8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1" name="Google Shape;261;g1631614de5c_2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631614de5c_0_9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 name="Google Shape;271;g1631614de5c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631614de5c_9_7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1" name="Google Shape;281;g1631614de5c_9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631614de5c_9_1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7" name="Google Shape;287;g1631614de5c_9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631614de5c_16_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3" name="Google Shape;293;g1631614de5c_16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631614de5c_16_1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 name="Google Shape;299;g1631614de5c_16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631614de5c_16_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6" name="Google Shape;306;g1631614de5c_16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631614de5c_16_3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2" name="Google Shape;312;g1631614de5c_16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631614de5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g1631614de5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2" name="Google Shape;132;g1631614de5c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GB"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631614de5c_16_3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8" name="Google Shape;318;g1631614de5c_16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631614de5c_16_4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4" name="Google Shape;324;g1631614de5c_16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631614de5c_16_5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0" name="Google Shape;330;g1631614de5c_16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631614de5c_16_6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6" name="Google Shape;336;g1631614de5c_16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631614de5c_0_5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2" name="Google Shape;342;g1631614de5c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631614de5c_14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g1631614de5c_14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55" name="Google Shape;355;g1631614de5c_14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GB"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631614de5c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1631614de5c_0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63" name="Google Shape;363;g1631614de5c_0_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GB"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631614de5c_14_5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 name="Google Shape;370;g1631614de5c_14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64585ebac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64585ebac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64585ebac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64585ebac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631614de5c_9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g1631614de5c_9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6" name="Google Shape;156;g1631614de5c_9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GB"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64585ebac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64585ebac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64585ebac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64585ebac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631614de5c_0_6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8" name="Google Shape;408;g1631614de5c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7330e26397_1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0" name="Google Shape;420;g17330e2639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7330e26397_1_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9" name="Google Shape;429;g17330e26397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631614de5c_2_7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 name="Google Shape;438;g1631614de5c_2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721308c42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721308c42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721308c42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721308c42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721308c42c_3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0" name="Google Shape;470;g1721308c42c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721308c42c_3_2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8" name="Google Shape;478;g1721308c42c_3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631614de5c_2_11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g1631614de5c_2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721308c42c_3_3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6" name="Google Shape;486;g1721308c42c_3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631614de5c_2_8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5" name="Google Shape;495;g1631614de5c_2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631614de5c_1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g1631614de5c_1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89" name="Google Shape;189;g1631614de5c_1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GB"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631614de5c_9_3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 name="Google Shape;199;g1631614de5c_9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631614de5c_9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1631614de5c_9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12" name="Google Shape;212;g1631614de5c_9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GB"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631614de5c_9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1631614de5c_9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solidFill>
                  <a:schemeClr val="dk1"/>
                </a:solidFill>
              </a:rPr>
              <a:t>&lt;!-- Penting karena tidak semua browser support importmap --&gt;</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&lt;script async src="https://unpkg.com/es-module-shims@1.3.6/dist/es-module-shims.js"&gt;&lt;/script&gt;</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&lt;!--Tambah import map yang berisikan url cdn three.js--&gt;</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&lt;script type="importmap"&gt;</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"imports":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"three": "https://unpkg.com/three@&lt;version&gt;/build/three.module.js"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&lt;/script&gt;</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&lt;!--Script yang menggunakan three.js harus menggunakan type=module--&gt;</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&lt;script src="main.js" type="module"&gt;&lt;/script&gt;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 for copas ke grup, if needed, remember 0.145.0 is the versi, kalo ada versi lebih baru atau mau makek versi lama tinggal ganti</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223" name="Google Shape;223;g1631614de5c_9_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GB"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631614de5c_9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g1631614de5c_9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34" name="Google Shape;234;g1631614de5c_9_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GB"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1073100" y="1518289"/>
            <a:ext cx="6997800" cy="21804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SzPts val="6000"/>
              <a:buNone/>
              <a:defRPr sz="6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55" name="Google Shape;55;p14"/>
          <p:cNvSpPr txBox="1"/>
          <p:nvPr>
            <p:ph idx="1" type="subTitle"/>
          </p:nvPr>
        </p:nvSpPr>
        <p:spPr>
          <a:xfrm>
            <a:off x="2392500" y="3531889"/>
            <a:ext cx="4359000" cy="4095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5"/>
          <p:cNvSpPr txBox="1"/>
          <p:nvPr>
            <p:ph type="title"/>
          </p:nvPr>
        </p:nvSpPr>
        <p:spPr>
          <a:xfrm>
            <a:off x="723900" y="552450"/>
            <a:ext cx="7696200" cy="715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3500"/>
              <a:buNone/>
              <a:defRPr>
                <a:solidFill>
                  <a:schemeClr val="lt1"/>
                </a:solidFill>
              </a:defRPr>
            </a:lvl2pPr>
            <a:lvl3pPr lvl="2" algn="l">
              <a:lnSpc>
                <a:spcPct val="100000"/>
              </a:lnSpc>
              <a:spcBef>
                <a:spcPts val="0"/>
              </a:spcBef>
              <a:spcAft>
                <a:spcPts val="0"/>
              </a:spcAft>
              <a:buClr>
                <a:schemeClr val="lt1"/>
              </a:buClr>
              <a:buSzPts val="3500"/>
              <a:buNone/>
              <a:defRPr>
                <a:solidFill>
                  <a:schemeClr val="lt1"/>
                </a:solidFill>
              </a:defRPr>
            </a:lvl3pPr>
            <a:lvl4pPr lvl="3" algn="l">
              <a:lnSpc>
                <a:spcPct val="100000"/>
              </a:lnSpc>
              <a:spcBef>
                <a:spcPts val="0"/>
              </a:spcBef>
              <a:spcAft>
                <a:spcPts val="0"/>
              </a:spcAft>
              <a:buClr>
                <a:schemeClr val="lt1"/>
              </a:buClr>
              <a:buSzPts val="3500"/>
              <a:buNone/>
              <a:defRPr>
                <a:solidFill>
                  <a:schemeClr val="lt1"/>
                </a:solidFill>
              </a:defRPr>
            </a:lvl4pPr>
            <a:lvl5pPr lvl="4" algn="l">
              <a:lnSpc>
                <a:spcPct val="100000"/>
              </a:lnSpc>
              <a:spcBef>
                <a:spcPts val="0"/>
              </a:spcBef>
              <a:spcAft>
                <a:spcPts val="0"/>
              </a:spcAft>
              <a:buClr>
                <a:schemeClr val="lt1"/>
              </a:buClr>
              <a:buSzPts val="3500"/>
              <a:buNone/>
              <a:defRPr>
                <a:solidFill>
                  <a:schemeClr val="lt1"/>
                </a:solidFill>
              </a:defRPr>
            </a:lvl5pPr>
            <a:lvl6pPr lvl="5" algn="l">
              <a:lnSpc>
                <a:spcPct val="100000"/>
              </a:lnSpc>
              <a:spcBef>
                <a:spcPts val="0"/>
              </a:spcBef>
              <a:spcAft>
                <a:spcPts val="0"/>
              </a:spcAft>
              <a:buClr>
                <a:schemeClr val="lt1"/>
              </a:buClr>
              <a:buSzPts val="3500"/>
              <a:buNone/>
              <a:defRPr>
                <a:solidFill>
                  <a:schemeClr val="lt1"/>
                </a:solidFill>
              </a:defRPr>
            </a:lvl6pPr>
            <a:lvl7pPr lvl="6" algn="l">
              <a:lnSpc>
                <a:spcPct val="100000"/>
              </a:lnSpc>
              <a:spcBef>
                <a:spcPts val="0"/>
              </a:spcBef>
              <a:spcAft>
                <a:spcPts val="0"/>
              </a:spcAft>
              <a:buClr>
                <a:schemeClr val="lt1"/>
              </a:buClr>
              <a:buSzPts val="3500"/>
              <a:buNone/>
              <a:defRPr>
                <a:solidFill>
                  <a:schemeClr val="lt1"/>
                </a:solidFill>
              </a:defRPr>
            </a:lvl7pPr>
            <a:lvl8pPr lvl="7" algn="l">
              <a:lnSpc>
                <a:spcPct val="100000"/>
              </a:lnSpc>
              <a:spcBef>
                <a:spcPts val="0"/>
              </a:spcBef>
              <a:spcAft>
                <a:spcPts val="0"/>
              </a:spcAft>
              <a:buClr>
                <a:schemeClr val="lt1"/>
              </a:buClr>
              <a:buSzPts val="3500"/>
              <a:buNone/>
              <a:defRPr>
                <a:solidFill>
                  <a:schemeClr val="lt1"/>
                </a:solidFill>
              </a:defRPr>
            </a:lvl8pPr>
            <a:lvl9pPr lvl="8" algn="l">
              <a:lnSpc>
                <a:spcPct val="100000"/>
              </a:lnSpc>
              <a:spcBef>
                <a:spcPts val="0"/>
              </a:spcBef>
              <a:spcAft>
                <a:spcPts val="0"/>
              </a:spcAft>
              <a:buClr>
                <a:schemeClr val="lt1"/>
              </a:buClr>
              <a:buSzPts val="3500"/>
              <a:buNone/>
              <a:defRPr>
                <a:solidFill>
                  <a:schemeClr val="lt1"/>
                </a:solidFill>
              </a:defRPr>
            </a:lvl9pPr>
          </a:lstStyle>
          <a:p/>
        </p:txBody>
      </p:sp>
      <p:sp>
        <p:nvSpPr>
          <p:cNvPr id="58" name="Google Shape;58;p15"/>
          <p:cNvSpPr txBox="1"/>
          <p:nvPr>
            <p:ph idx="1" type="body"/>
          </p:nvPr>
        </p:nvSpPr>
        <p:spPr>
          <a:xfrm>
            <a:off x="723900" y="1191000"/>
            <a:ext cx="7696200" cy="3580200"/>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0"/>
              </a:spcBef>
              <a:spcAft>
                <a:spcPts val="0"/>
              </a:spcAft>
              <a:buClr>
                <a:schemeClr val="lt1"/>
              </a:buClr>
              <a:buSzPts val="1200"/>
              <a:buAutoNum type="arabicPeriod"/>
              <a:defRPr sz="1200">
                <a:solidFill>
                  <a:schemeClr val="lt1"/>
                </a:solidFill>
              </a:defRPr>
            </a:lvl1pPr>
            <a:lvl2pPr indent="-304800" lvl="1" marL="914400" algn="l">
              <a:lnSpc>
                <a:spcPct val="90000"/>
              </a:lnSpc>
              <a:spcBef>
                <a:spcPts val="375"/>
              </a:spcBef>
              <a:spcAft>
                <a:spcPts val="0"/>
              </a:spcAft>
              <a:buClr>
                <a:schemeClr val="lt1"/>
              </a:buClr>
              <a:buSzPts val="1200"/>
              <a:buAutoNum type="alphaLcPeriod"/>
              <a:defRPr sz="1200">
                <a:solidFill>
                  <a:schemeClr val="lt1"/>
                </a:solidFill>
              </a:defRPr>
            </a:lvl2pPr>
            <a:lvl3pPr indent="-304800" lvl="2" marL="1371600" algn="l">
              <a:lnSpc>
                <a:spcPct val="90000"/>
              </a:lnSpc>
              <a:spcBef>
                <a:spcPts val="1600"/>
              </a:spcBef>
              <a:spcAft>
                <a:spcPts val="0"/>
              </a:spcAft>
              <a:buClr>
                <a:schemeClr val="lt1"/>
              </a:buClr>
              <a:buSzPts val="1200"/>
              <a:buAutoNum type="romanLcPeriod"/>
              <a:defRPr sz="1200">
                <a:solidFill>
                  <a:schemeClr val="lt1"/>
                </a:solidFill>
              </a:defRPr>
            </a:lvl3pPr>
            <a:lvl4pPr indent="-304800" lvl="3" marL="1828800" algn="l">
              <a:lnSpc>
                <a:spcPct val="90000"/>
              </a:lnSpc>
              <a:spcBef>
                <a:spcPts val="1600"/>
              </a:spcBef>
              <a:spcAft>
                <a:spcPts val="0"/>
              </a:spcAft>
              <a:buClr>
                <a:schemeClr val="lt1"/>
              </a:buClr>
              <a:buSzPts val="1200"/>
              <a:buAutoNum type="arabicPeriod"/>
              <a:defRPr sz="1200">
                <a:solidFill>
                  <a:schemeClr val="lt1"/>
                </a:solidFill>
              </a:defRPr>
            </a:lvl4pPr>
            <a:lvl5pPr indent="-304800" lvl="4" marL="2286000" algn="l">
              <a:lnSpc>
                <a:spcPct val="90000"/>
              </a:lnSpc>
              <a:spcBef>
                <a:spcPts val="1600"/>
              </a:spcBef>
              <a:spcAft>
                <a:spcPts val="0"/>
              </a:spcAft>
              <a:buClr>
                <a:schemeClr val="lt1"/>
              </a:buClr>
              <a:buSzPts val="1200"/>
              <a:buAutoNum type="alphaLcPeriod"/>
              <a:defRPr sz="1200">
                <a:solidFill>
                  <a:schemeClr val="lt1"/>
                </a:solidFill>
              </a:defRPr>
            </a:lvl5pPr>
            <a:lvl6pPr indent="-342900" lvl="5" marL="2743200" algn="l">
              <a:lnSpc>
                <a:spcPct val="90000"/>
              </a:lnSpc>
              <a:spcBef>
                <a:spcPts val="1600"/>
              </a:spcBef>
              <a:spcAft>
                <a:spcPts val="0"/>
              </a:spcAft>
              <a:buClr>
                <a:schemeClr val="lt1"/>
              </a:buClr>
              <a:buSzPts val="1800"/>
              <a:buAutoNum type="romanLcPeriod"/>
              <a:defRPr>
                <a:solidFill>
                  <a:schemeClr val="lt1"/>
                </a:solidFill>
              </a:defRPr>
            </a:lvl6pPr>
            <a:lvl7pPr indent="-342900" lvl="6" marL="3200400" algn="l">
              <a:lnSpc>
                <a:spcPct val="90000"/>
              </a:lnSpc>
              <a:spcBef>
                <a:spcPts val="1600"/>
              </a:spcBef>
              <a:spcAft>
                <a:spcPts val="0"/>
              </a:spcAft>
              <a:buClr>
                <a:schemeClr val="lt1"/>
              </a:buClr>
              <a:buSzPts val="1800"/>
              <a:buAutoNum type="arabicPeriod"/>
              <a:defRPr>
                <a:solidFill>
                  <a:schemeClr val="lt1"/>
                </a:solidFill>
              </a:defRPr>
            </a:lvl7pPr>
            <a:lvl8pPr indent="-342900" lvl="7" marL="3657600" algn="l">
              <a:lnSpc>
                <a:spcPct val="90000"/>
              </a:lnSpc>
              <a:spcBef>
                <a:spcPts val="1600"/>
              </a:spcBef>
              <a:spcAft>
                <a:spcPts val="0"/>
              </a:spcAft>
              <a:buClr>
                <a:schemeClr val="lt1"/>
              </a:buClr>
              <a:buSzPts val="1800"/>
              <a:buAutoNum type="alphaLcPeriod"/>
              <a:defRPr>
                <a:solidFill>
                  <a:schemeClr val="lt1"/>
                </a:solidFill>
              </a:defRPr>
            </a:lvl8pPr>
            <a:lvl9pPr indent="-342900" lvl="8" marL="4114800" algn="l">
              <a:lnSpc>
                <a:spcPct val="90000"/>
              </a:lnSpc>
              <a:spcBef>
                <a:spcPts val="1600"/>
              </a:spcBef>
              <a:spcAft>
                <a:spcPts val="1600"/>
              </a:spcAft>
              <a:buClr>
                <a:schemeClr val="lt1"/>
              </a:buClr>
              <a:buSzPts val="1800"/>
              <a:buAutoNum type="romanLcPeriod"/>
              <a:defRPr>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6"/>
          <p:cNvSpPr txBox="1"/>
          <p:nvPr>
            <p:ph type="title"/>
          </p:nvPr>
        </p:nvSpPr>
        <p:spPr>
          <a:xfrm>
            <a:off x="1642800" y="1929227"/>
            <a:ext cx="2336400" cy="5277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SzPts val="2400"/>
              <a:buNone/>
              <a:defRPr sz="2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61" name="Google Shape;61;p16"/>
          <p:cNvSpPr txBox="1"/>
          <p:nvPr>
            <p:ph idx="2" type="title"/>
          </p:nvPr>
        </p:nvSpPr>
        <p:spPr>
          <a:xfrm>
            <a:off x="2337450" y="1335635"/>
            <a:ext cx="9471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62" name="Google Shape;62;p16"/>
          <p:cNvSpPr txBox="1"/>
          <p:nvPr>
            <p:ph idx="1" type="subTitle"/>
          </p:nvPr>
        </p:nvSpPr>
        <p:spPr>
          <a:xfrm>
            <a:off x="1569000" y="2358034"/>
            <a:ext cx="2484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 name="Google Shape;63;p16"/>
          <p:cNvSpPr txBox="1"/>
          <p:nvPr>
            <p:ph idx="3" type="title"/>
          </p:nvPr>
        </p:nvSpPr>
        <p:spPr>
          <a:xfrm>
            <a:off x="5164800" y="1929227"/>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64" name="Google Shape;64;p16"/>
          <p:cNvSpPr txBox="1"/>
          <p:nvPr>
            <p:ph idx="4" type="title"/>
          </p:nvPr>
        </p:nvSpPr>
        <p:spPr>
          <a:xfrm>
            <a:off x="5857500" y="1335635"/>
            <a:ext cx="9510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65" name="Google Shape;65;p16"/>
          <p:cNvSpPr txBox="1"/>
          <p:nvPr>
            <p:ph idx="5" type="subTitle"/>
          </p:nvPr>
        </p:nvSpPr>
        <p:spPr>
          <a:xfrm>
            <a:off x="5091000" y="2358034"/>
            <a:ext cx="2484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6" name="Google Shape;66;p16"/>
          <p:cNvSpPr txBox="1"/>
          <p:nvPr>
            <p:ph idx="6" type="title"/>
          </p:nvPr>
        </p:nvSpPr>
        <p:spPr>
          <a:xfrm>
            <a:off x="1642800" y="3786314"/>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67" name="Google Shape;67;p16"/>
          <p:cNvSpPr txBox="1"/>
          <p:nvPr>
            <p:ph idx="7" type="title"/>
          </p:nvPr>
        </p:nvSpPr>
        <p:spPr>
          <a:xfrm>
            <a:off x="2337450" y="3192722"/>
            <a:ext cx="9471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68" name="Google Shape;68;p16"/>
          <p:cNvSpPr txBox="1"/>
          <p:nvPr>
            <p:ph idx="8" type="subTitle"/>
          </p:nvPr>
        </p:nvSpPr>
        <p:spPr>
          <a:xfrm>
            <a:off x="1569000" y="4213272"/>
            <a:ext cx="2484000" cy="4848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9" name="Google Shape;69;p16"/>
          <p:cNvSpPr txBox="1"/>
          <p:nvPr>
            <p:ph idx="9" type="title"/>
          </p:nvPr>
        </p:nvSpPr>
        <p:spPr>
          <a:xfrm>
            <a:off x="5164800" y="3786314"/>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0" name="Google Shape;70;p16"/>
          <p:cNvSpPr txBox="1"/>
          <p:nvPr>
            <p:ph idx="13" type="title"/>
          </p:nvPr>
        </p:nvSpPr>
        <p:spPr>
          <a:xfrm>
            <a:off x="5857500" y="3192722"/>
            <a:ext cx="9510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71" name="Google Shape;71;p16"/>
          <p:cNvSpPr txBox="1"/>
          <p:nvPr>
            <p:ph idx="14" type="subTitle"/>
          </p:nvPr>
        </p:nvSpPr>
        <p:spPr>
          <a:xfrm>
            <a:off x="5091000" y="4213272"/>
            <a:ext cx="2484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2" name="Google Shape;72;p16"/>
          <p:cNvSpPr txBox="1"/>
          <p:nvPr>
            <p:ph idx="15" type="title"/>
          </p:nvPr>
        </p:nvSpPr>
        <p:spPr>
          <a:xfrm>
            <a:off x="720000" y="633924"/>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7"/>
          <p:cNvSpPr txBox="1"/>
          <p:nvPr>
            <p:ph type="title"/>
          </p:nvPr>
        </p:nvSpPr>
        <p:spPr>
          <a:xfrm>
            <a:off x="720000" y="2209901"/>
            <a:ext cx="7704000" cy="841800"/>
          </a:xfrm>
          <a:prstGeom prst="rect">
            <a:avLst/>
          </a:prstGeom>
          <a:noFill/>
          <a:ln>
            <a:noFill/>
          </a:ln>
        </p:spPr>
        <p:txBody>
          <a:bodyPr anchorCtr="0" anchor="b" bIns="91425" lIns="91425" spcFirstLastPara="1" rIns="91425" wrap="square" tIns="91425">
            <a:noAutofit/>
          </a:bodyPr>
          <a:lstStyle>
            <a:lvl1pPr lvl="0" algn="ctr">
              <a:lnSpc>
                <a:spcPct val="9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5" name="Google Shape;75;p17"/>
          <p:cNvSpPr txBox="1"/>
          <p:nvPr>
            <p:ph idx="2" type="title"/>
          </p:nvPr>
        </p:nvSpPr>
        <p:spPr>
          <a:xfrm>
            <a:off x="2996550" y="1462671"/>
            <a:ext cx="31509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6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76" name="Google Shape;76;p17"/>
          <p:cNvSpPr txBox="1"/>
          <p:nvPr>
            <p:ph idx="1" type="subTitle"/>
          </p:nvPr>
        </p:nvSpPr>
        <p:spPr>
          <a:xfrm>
            <a:off x="2018000" y="2970590"/>
            <a:ext cx="5108100" cy="42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18"/>
          <p:cNvSpPr txBox="1"/>
          <p:nvPr>
            <p:ph type="title"/>
          </p:nvPr>
        </p:nvSpPr>
        <p:spPr>
          <a:xfrm>
            <a:off x="720000" y="849245"/>
            <a:ext cx="3209400" cy="1106400"/>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9" name="Google Shape;79;p18"/>
          <p:cNvSpPr txBox="1"/>
          <p:nvPr>
            <p:ph idx="1" type="body"/>
          </p:nvPr>
        </p:nvSpPr>
        <p:spPr>
          <a:xfrm>
            <a:off x="720000" y="2014845"/>
            <a:ext cx="3209400" cy="27141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rgbClr val="595959"/>
              </a:buClr>
              <a:buSzPts val="1000"/>
              <a:buFont typeface="Anaheim"/>
              <a:buChar char="●"/>
              <a:defRPr sz="1400"/>
            </a:lvl1pPr>
            <a:lvl2pPr indent="-317500" lvl="1" marL="914400" algn="l">
              <a:lnSpc>
                <a:spcPct val="115000"/>
              </a:lnSpc>
              <a:spcBef>
                <a:spcPts val="0"/>
              </a:spcBef>
              <a:spcAft>
                <a:spcPts val="0"/>
              </a:spcAft>
              <a:buClr>
                <a:srgbClr val="595959"/>
              </a:buClr>
              <a:buSzPts val="1400"/>
              <a:buFont typeface="Anaheim"/>
              <a:buChar char="○"/>
              <a:defRPr/>
            </a:lvl2pPr>
            <a:lvl3pPr indent="-317500" lvl="2" marL="1371600" algn="l">
              <a:lnSpc>
                <a:spcPct val="115000"/>
              </a:lnSpc>
              <a:spcBef>
                <a:spcPts val="0"/>
              </a:spcBef>
              <a:spcAft>
                <a:spcPts val="0"/>
              </a:spcAft>
              <a:buClr>
                <a:srgbClr val="595959"/>
              </a:buClr>
              <a:buSzPts val="1400"/>
              <a:buFont typeface="Anaheim"/>
              <a:buChar char="■"/>
              <a:defRPr/>
            </a:lvl3pPr>
            <a:lvl4pPr indent="-317500" lvl="3" marL="1828800" algn="l">
              <a:lnSpc>
                <a:spcPct val="115000"/>
              </a:lnSpc>
              <a:spcBef>
                <a:spcPts val="0"/>
              </a:spcBef>
              <a:spcAft>
                <a:spcPts val="0"/>
              </a:spcAft>
              <a:buClr>
                <a:srgbClr val="595959"/>
              </a:buClr>
              <a:buSzPts val="1400"/>
              <a:buFont typeface="Anaheim"/>
              <a:buChar char="●"/>
              <a:defRPr/>
            </a:lvl4pPr>
            <a:lvl5pPr indent="-317500" lvl="4" marL="2286000" algn="l">
              <a:lnSpc>
                <a:spcPct val="115000"/>
              </a:lnSpc>
              <a:spcBef>
                <a:spcPts val="0"/>
              </a:spcBef>
              <a:spcAft>
                <a:spcPts val="0"/>
              </a:spcAft>
              <a:buClr>
                <a:srgbClr val="595959"/>
              </a:buClr>
              <a:buSzPts val="1400"/>
              <a:buFont typeface="Anaheim"/>
              <a:buChar char="○"/>
              <a:defRPr/>
            </a:lvl5pPr>
            <a:lvl6pPr indent="-317500" lvl="5" marL="2743200" algn="l">
              <a:lnSpc>
                <a:spcPct val="115000"/>
              </a:lnSpc>
              <a:spcBef>
                <a:spcPts val="0"/>
              </a:spcBef>
              <a:spcAft>
                <a:spcPts val="0"/>
              </a:spcAft>
              <a:buClr>
                <a:srgbClr val="595959"/>
              </a:buClr>
              <a:buSzPts val="1400"/>
              <a:buFont typeface="Anaheim"/>
              <a:buChar char="■"/>
              <a:defRPr/>
            </a:lvl6pPr>
            <a:lvl7pPr indent="-317500" lvl="6" marL="3200400" algn="l">
              <a:lnSpc>
                <a:spcPct val="115000"/>
              </a:lnSpc>
              <a:spcBef>
                <a:spcPts val="0"/>
              </a:spcBef>
              <a:spcAft>
                <a:spcPts val="0"/>
              </a:spcAft>
              <a:buClr>
                <a:srgbClr val="595959"/>
              </a:buClr>
              <a:buSzPts val="1400"/>
              <a:buFont typeface="Anaheim"/>
              <a:buChar char="●"/>
              <a:defRPr/>
            </a:lvl7pPr>
            <a:lvl8pPr indent="-317500" lvl="7" marL="3657600" algn="l">
              <a:lnSpc>
                <a:spcPct val="115000"/>
              </a:lnSpc>
              <a:spcBef>
                <a:spcPts val="0"/>
              </a:spcBef>
              <a:spcAft>
                <a:spcPts val="0"/>
              </a:spcAft>
              <a:buClr>
                <a:srgbClr val="595959"/>
              </a:buClr>
              <a:buSzPts val="1400"/>
              <a:buFont typeface="Anaheim"/>
              <a:buChar char="○"/>
              <a:defRPr/>
            </a:lvl8pPr>
            <a:lvl9pPr indent="-317500" lvl="8" marL="4114800" algn="l">
              <a:lnSpc>
                <a:spcPct val="115000"/>
              </a:lnSpc>
              <a:spcBef>
                <a:spcPts val="0"/>
              </a:spcBef>
              <a:spcAft>
                <a:spcPts val="0"/>
              </a:spcAft>
              <a:buClr>
                <a:srgbClr val="595959"/>
              </a:buClr>
              <a:buSzPts val="1400"/>
              <a:buFont typeface="Anaheim"/>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9"/>
          <p:cNvSpPr txBox="1"/>
          <p:nvPr>
            <p:ph idx="1" type="subTitle"/>
          </p:nvPr>
        </p:nvSpPr>
        <p:spPr>
          <a:xfrm>
            <a:off x="1138375" y="2808400"/>
            <a:ext cx="2907600" cy="5280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2500"/>
              <a:buFont typeface="Bigshot One"/>
              <a:buNone/>
              <a:defRPr sz="2500">
                <a:latin typeface="Bigshot One"/>
                <a:ea typeface="Bigshot One"/>
                <a:cs typeface="Bigshot One"/>
                <a:sym typeface="Bigshot One"/>
              </a:defRPr>
            </a:lvl1pPr>
            <a:lvl2pPr lvl="1" algn="ctr">
              <a:lnSpc>
                <a:spcPct val="100000"/>
              </a:lnSpc>
              <a:spcBef>
                <a:spcPts val="0"/>
              </a:spcBef>
              <a:spcAft>
                <a:spcPts val="0"/>
              </a:spcAft>
              <a:buSzPts val="2500"/>
              <a:buFont typeface="Bigshot One"/>
              <a:buNone/>
              <a:defRPr sz="2500">
                <a:latin typeface="Bigshot One"/>
                <a:ea typeface="Bigshot One"/>
                <a:cs typeface="Bigshot One"/>
                <a:sym typeface="Bigshot One"/>
              </a:defRPr>
            </a:lvl2pPr>
            <a:lvl3pPr lvl="2" algn="ctr">
              <a:lnSpc>
                <a:spcPct val="100000"/>
              </a:lnSpc>
              <a:spcBef>
                <a:spcPts val="0"/>
              </a:spcBef>
              <a:spcAft>
                <a:spcPts val="0"/>
              </a:spcAft>
              <a:buSzPts val="2500"/>
              <a:buFont typeface="Bigshot One"/>
              <a:buNone/>
              <a:defRPr sz="2500">
                <a:latin typeface="Bigshot One"/>
                <a:ea typeface="Bigshot One"/>
                <a:cs typeface="Bigshot One"/>
                <a:sym typeface="Bigshot One"/>
              </a:defRPr>
            </a:lvl3pPr>
            <a:lvl4pPr lvl="3" algn="ctr">
              <a:lnSpc>
                <a:spcPct val="100000"/>
              </a:lnSpc>
              <a:spcBef>
                <a:spcPts val="0"/>
              </a:spcBef>
              <a:spcAft>
                <a:spcPts val="0"/>
              </a:spcAft>
              <a:buSzPts val="2500"/>
              <a:buFont typeface="Bigshot One"/>
              <a:buNone/>
              <a:defRPr sz="2500">
                <a:latin typeface="Bigshot One"/>
                <a:ea typeface="Bigshot One"/>
                <a:cs typeface="Bigshot One"/>
                <a:sym typeface="Bigshot One"/>
              </a:defRPr>
            </a:lvl4pPr>
            <a:lvl5pPr lvl="4" algn="ctr">
              <a:lnSpc>
                <a:spcPct val="100000"/>
              </a:lnSpc>
              <a:spcBef>
                <a:spcPts val="0"/>
              </a:spcBef>
              <a:spcAft>
                <a:spcPts val="0"/>
              </a:spcAft>
              <a:buSzPts val="2500"/>
              <a:buFont typeface="Bigshot One"/>
              <a:buNone/>
              <a:defRPr sz="2500">
                <a:latin typeface="Bigshot One"/>
                <a:ea typeface="Bigshot One"/>
                <a:cs typeface="Bigshot One"/>
                <a:sym typeface="Bigshot One"/>
              </a:defRPr>
            </a:lvl5pPr>
            <a:lvl6pPr lvl="5" algn="ctr">
              <a:lnSpc>
                <a:spcPct val="100000"/>
              </a:lnSpc>
              <a:spcBef>
                <a:spcPts val="0"/>
              </a:spcBef>
              <a:spcAft>
                <a:spcPts val="0"/>
              </a:spcAft>
              <a:buSzPts val="2500"/>
              <a:buFont typeface="Bigshot One"/>
              <a:buNone/>
              <a:defRPr sz="2500">
                <a:latin typeface="Bigshot One"/>
                <a:ea typeface="Bigshot One"/>
                <a:cs typeface="Bigshot One"/>
                <a:sym typeface="Bigshot One"/>
              </a:defRPr>
            </a:lvl6pPr>
            <a:lvl7pPr lvl="6" algn="ctr">
              <a:lnSpc>
                <a:spcPct val="100000"/>
              </a:lnSpc>
              <a:spcBef>
                <a:spcPts val="0"/>
              </a:spcBef>
              <a:spcAft>
                <a:spcPts val="0"/>
              </a:spcAft>
              <a:buSzPts val="2500"/>
              <a:buFont typeface="Bigshot One"/>
              <a:buNone/>
              <a:defRPr sz="2500">
                <a:latin typeface="Bigshot One"/>
                <a:ea typeface="Bigshot One"/>
                <a:cs typeface="Bigshot One"/>
                <a:sym typeface="Bigshot One"/>
              </a:defRPr>
            </a:lvl7pPr>
            <a:lvl8pPr lvl="7" algn="ctr">
              <a:lnSpc>
                <a:spcPct val="100000"/>
              </a:lnSpc>
              <a:spcBef>
                <a:spcPts val="0"/>
              </a:spcBef>
              <a:spcAft>
                <a:spcPts val="0"/>
              </a:spcAft>
              <a:buSzPts val="2500"/>
              <a:buFont typeface="Bigshot One"/>
              <a:buNone/>
              <a:defRPr sz="2500">
                <a:latin typeface="Bigshot One"/>
                <a:ea typeface="Bigshot One"/>
                <a:cs typeface="Bigshot One"/>
                <a:sym typeface="Bigshot One"/>
              </a:defRPr>
            </a:lvl8pPr>
            <a:lvl9pPr lvl="8" algn="ctr">
              <a:lnSpc>
                <a:spcPct val="100000"/>
              </a:lnSpc>
              <a:spcBef>
                <a:spcPts val="0"/>
              </a:spcBef>
              <a:spcAft>
                <a:spcPts val="0"/>
              </a:spcAft>
              <a:buSzPts val="2500"/>
              <a:buFont typeface="Bigshot One"/>
              <a:buNone/>
              <a:defRPr sz="2500">
                <a:latin typeface="Bigshot One"/>
                <a:ea typeface="Bigshot One"/>
                <a:cs typeface="Bigshot One"/>
                <a:sym typeface="Bigshot One"/>
              </a:defRPr>
            </a:lvl9pPr>
          </a:lstStyle>
          <a:p/>
        </p:txBody>
      </p:sp>
      <p:sp>
        <p:nvSpPr>
          <p:cNvPr id="82" name="Google Shape;82;p19"/>
          <p:cNvSpPr txBox="1"/>
          <p:nvPr>
            <p:ph idx="2" type="subTitle"/>
          </p:nvPr>
        </p:nvSpPr>
        <p:spPr>
          <a:xfrm>
            <a:off x="5098050" y="2808400"/>
            <a:ext cx="2907600" cy="5280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2500"/>
              <a:buFont typeface="Bigshot One"/>
              <a:buNone/>
              <a:defRPr sz="2500">
                <a:latin typeface="Bigshot One"/>
                <a:ea typeface="Bigshot One"/>
                <a:cs typeface="Bigshot One"/>
                <a:sym typeface="Bigshot One"/>
              </a:defRPr>
            </a:lvl1pPr>
            <a:lvl2pPr lvl="1" algn="ctr">
              <a:lnSpc>
                <a:spcPct val="100000"/>
              </a:lnSpc>
              <a:spcBef>
                <a:spcPts val="0"/>
              </a:spcBef>
              <a:spcAft>
                <a:spcPts val="0"/>
              </a:spcAft>
              <a:buSzPts val="2500"/>
              <a:buFont typeface="Bigshot One"/>
              <a:buNone/>
              <a:defRPr sz="2500">
                <a:latin typeface="Bigshot One"/>
                <a:ea typeface="Bigshot One"/>
                <a:cs typeface="Bigshot One"/>
                <a:sym typeface="Bigshot One"/>
              </a:defRPr>
            </a:lvl2pPr>
            <a:lvl3pPr lvl="2" algn="ctr">
              <a:lnSpc>
                <a:spcPct val="100000"/>
              </a:lnSpc>
              <a:spcBef>
                <a:spcPts val="0"/>
              </a:spcBef>
              <a:spcAft>
                <a:spcPts val="0"/>
              </a:spcAft>
              <a:buSzPts val="2500"/>
              <a:buFont typeface="Bigshot One"/>
              <a:buNone/>
              <a:defRPr sz="2500">
                <a:latin typeface="Bigshot One"/>
                <a:ea typeface="Bigshot One"/>
                <a:cs typeface="Bigshot One"/>
                <a:sym typeface="Bigshot One"/>
              </a:defRPr>
            </a:lvl3pPr>
            <a:lvl4pPr lvl="3" algn="ctr">
              <a:lnSpc>
                <a:spcPct val="100000"/>
              </a:lnSpc>
              <a:spcBef>
                <a:spcPts val="0"/>
              </a:spcBef>
              <a:spcAft>
                <a:spcPts val="0"/>
              </a:spcAft>
              <a:buSzPts val="2500"/>
              <a:buFont typeface="Bigshot One"/>
              <a:buNone/>
              <a:defRPr sz="2500">
                <a:latin typeface="Bigshot One"/>
                <a:ea typeface="Bigshot One"/>
                <a:cs typeface="Bigshot One"/>
                <a:sym typeface="Bigshot One"/>
              </a:defRPr>
            </a:lvl4pPr>
            <a:lvl5pPr lvl="4" algn="ctr">
              <a:lnSpc>
                <a:spcPct val="100000"/>
              </a:lnSpc>
              <a:spcBef>
                <a:spcPts val="0"/>
              </a:spcBef>
              <a:spcAft>
                <a:spcPts val="0"/>
              </a:spcAft>
              <a:buSzPts val="2500"/>
              <a:buFont typeface="Bigshot One"/>
              <a:buNone/>
              <a:defRPr sz="2500">
                <a:latin typeface="Bigshot One"/>
                <a:ea typeface="Bigshot One"/>
                <a:cs typeface="Bigshot One"/>
                <a:sym typeface="Bigshot One"/>
              </a:defRPr>
            </a:lvl5pPr>
            <a:lvl6pPr lvl="5" algn="ctr">
              <a:lnSpc>
                <a:spcPct val="100000"/>
              </a:lnSpc>
              <a:spcBef>
                <a:spcPts val="0"/>
              </a:spcBef>
              <a:spcAft>
                <a:spcPts val="0"/>
              </a:spcAft>
              <a:buSzPts val="2500"/>
              <a:buFont typeface="Bigshot One"/>
              <a:buNone/>
              <a:defRPr sz="2500">
                <a:latin typeface="Bigshot One"/>
                <a:ea typeface="Bigshot One"/>
                <a:cs typeface="Bigshot One"/>
                <a:sym typeface="Bigshot One"/>
              </a:defRPr>
            </a:lvl6pPr>
            <a:lvl7pPr lvl="6" algn="ctr">
              <a:lnSpc>
                <a:spcPct val="100000"/>
              </a:lnSpc>
              <a:spcBef>
                <a:spcPts val="0"/>
              </a:spcBef>
              <a:spcAft>
                <a:spcPts val="0"/>
              </a:spcAft>
              <a:buSzPts val="2500"/>
              <a:buFont typeface="Bigshot One"/>
              <a:buNone/>
              <a:defRPr sz="2500">
                <a:latin typeface="Bigshot One"/>
                <a:ea typeface="Bigshot One"/>
                <a:cs typeface="Bigshot One"/>
                <a:sym typeface="Bigshot One"/>
              </a:defRPr>
            </a:lvl7pPr>
            <a:lvl8pPr lvl="7" algn="ctr">
              <a:lnSpc>
                <a:spcPct val="100000"/>
              </a:lnSpc>
              <a:spcBef>
                <a:spcPts val="0"/>
              </a:spcBef>
              <a:spcAft>
                <a:spcPts val="0"/>
              </a:spcAft>
              <a:buSzPts val="2500"/>
              <a:buFont typeface="Bigshot One"/>
              <a:buNone/>
              <a:defRPr sz="2500">
                <a:latin typeface="Bigshot One"/>
                <a:ea typeface="Bigshot One"/>
                <a:cs typeface="Bigshot One"/>
                <a:sym typeface="Bigshot One"/>
              </a:defRPr>
            </a:lvl8pPr>
            <a:lvl9pPr lvl="8" algn="ctr">
              <a:lnSpc>
                <a:spcPct val="100000"/>
              </a:lnSpc>
              <a:spcBef>
                <a:spcPts val="0"/>
              </a:spcBef>
              <a:spcAft>
                <a:spcPts val="0"/>
              </a:spcAft>
              <a:buSzPts val="2500"/>
              <a:buFont typeface="Bigshot One"/>
              <a:buNone/>
              <a:defRPr sz="2500">
                <a:latin typeface="Bigshot One"/>
                <a:ea typeface="Bigshot One"/>
                <a:cs typeface="Bigshot One"/>
                <a:sym typeface="Bigshot One"/>
              </a:defRPr>
            </a:lvl9pPr>
          </a:lstStyle>
          <a:p/>
        </p:txBody>
      </p:sp>
      <p:sp>
        <p:nvSpPr>
          <p:cNvPr id="83" name="Google Shape;83;p19"/>
          <p:cNvSpPr txBox="1"/>
          <p:nvPr>
            <p:ph idx="3" type="subTitle"/>
          </p:nvPr>
        </p:nvSpPr>
        <p:spPr>
          <a:xfrm>
            <a:off x="1138375" y="3267081"/>
            <a:ext cx="2907600" cy="9243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4" name="Google Shape;84;p19"/>
          <p:cNvSpPr txBox="1"/>
          <p:nvPr>
            <p:ph idx="4" type="subTitle"/>
          </p:nvPr>
        </p:nvSpPr>
        <p:spPr>
          <a:xfrm>
            <a:off x="5098050" y="3267081"/>
            <a:ext cx="2907600" cy="9243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5" name="Google Shape;85;p19"/>
          <p:cNvSpPr txBox="1"/>
          <p:nvPr>
            <p:ph type="title"/>
          </p:nvPr>
        </p:nvSpPr>
        <p:spPr>
          <a:xfrm>
            <a:off x="720000" y="643799"/>
            <a:ext cx="7704000" cy="5280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20"/>
          <p:cNvSpPr txBox="1"/>
          <p:nvPr>
            <p:ph type="title"/>
          </p:nvPr>
        </p:nvSpPr>
        <p:spPr>
          <a:xfrm>
            <a:off x="720000" y="2743729"/>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8" name="Google Shape;88;p20"/>
          <p:cNvSpPr txBox="1"/>
          <p:nvPr>
            <p:ph idx="1" type="subTitle"/>
          </p:nvPr>
        </p:nvSpPr>
        <p:spPr>
          <a:xfrm>
            <a:off x="720000" y="3205592"/>
            <a:ext cx="2336400" cy="71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9" name="Google Shape;89;p20"/>
          <p:cNvSpPr txBox="1"/>
          <p:nvPr>
            <p:ph idx="2" type="title"/>
          </p:nvPr>
        </p:nvSpPr>
        <p:spPr>
          <a:xfrm>
            <a:off x="3403800" y="2743729"/>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0" name="Google Shape;90;p20"/>
          <p:cNvSpPr txBox="1"/>
          <p:nvPr>
            <p:ph idx="3" type="subTitle"/>
          </p:nvPr>
        </p:nvSpPr>
        <p:spPr>
          <a:xfrm>
            <a:off x="3403800" y="3205592"/>
            <a:ext cx="2336400" cy="71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 name="Google Shape;91;p20"/>
          <p:cNvSpPr txBox="1"/>
          <p:nvPr>
            <p:ph idx="4" type="title"/>
          </p:nvPr>
        </p:nvSpPr>
        <p:spPr>
          <a:xfrm>
            <a:off x="6087600" y="2743729"/>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2" name="Google Shape;92;p20"/>
          <p:cNvSpPr txBox="1"/>
          <p:nvPr>
            <p:ph idx="5" type="subTitle"/>
          </p:nvPr>
        </p:nvSpPr>
        <p:spPr>
          <a:xfrm>
            <a:off x="6087600" y="3205592"/>
            <a:ext cx="2336400" cy="71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3" name="Google Shape;93;p20"/>
          <p:cNvSpPr txBox="1"/>
          <p:nvPr>
            <p:ph idx="6" type="title"/>
          </p:nvPr>
        </p:nvSpPr>
        <p:spPr>
          <a:xfrm>
            <a:off x="720000" y="653741"/>
            <a:ext cx="7704000" cy="5727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21"/>
          <p:cNvSpPr txBox="1"/>
          <p:nvPr>
            <p:ph idx="1" type="subTitle"/>
          </p:nvPr>
        </p:nvSpPr>
        <p:spPr>
          <a:xfrm>
            <a:off x="720000" y="3140800"/>
            <a:ext cx="2797800" cy="131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6" name="Google Shape;96;p21"/>
          <p:cNvSpPr txBox="1"/>
          <p:nvPr>
            <p:ph type="title"/>
          </p:nvPr>
        </p:nvSpPr>
        <p:spPr>
          <a:xfrm>
            <a:off x="720000" y="962634"/>
            <a:ext cx="2871300" cy="21489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title"/>
          </p:nvPr>
        </p:nvSpPr>
        <p:spPr>
          <a:xfrm>
            <a:off x="720000" y="653741"/>
            <a:ext cx="7704000" cy="5727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3"/>
          <p:cNvSpPr txBox="1"/>
          <p:nvPr>
            <p:ph type="ctrTitle"/>
          </p:nvPr>
        </p:nvSpPr>
        <p:spPr>
          <a:xfrm>
            <a:off x="722376" y="786384"/>
            <a:ext cx="7699200" cy="92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1" name="Google Shape;101;p23"/>
          <p:cNvSpPr txBox="1"/>
          <p:nvPr>
            <p:ph idx="1" type="subTitle"/>
          </p:nvPr>
        </p:nvSpPr>
        <p:spPr>
          <a:xfrm>
            <a:off x="2898648" y="1773936"/>
            <a:ext cx="3355800" cy="128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2" name="Google Shape;102;p23"/>
          <p:cNvSpPr txBox="1"/>
          <p:nvPr/>
        </p:nvSpPr>
        <p:spPr>
          <a:xfrm>
            <a:off x="2131350" y="3634725"/>
            <a:ext cx="4887900" cy="615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300"/>
              </a:spcBef>
              <a:spcAft>
                <a:spcPts val="0"/>
              </a:spcAft>
              <a:buClr>
                <a:schemeClr val="lt1"/>
              </a:buClr>
              <a:buSzPts val="1200"/>
              <a:buFont typeface="Raleway"/>
              <a:buNone/>
            </a:pPr>
            <a:r>
              <a:rPr b="1" i="0" lang="en-GB" sz="1200" u="none" cap="none" strike="noStrike">
                <a:solidFill>
                  <a:schemeClr val="lt1"/>
                </a:solidFill>
                <a:latin typeface="Raleway"/>
                <a:ea typeface="Raleway"/>
                <a:cs typeface="Raleway"/>
                <a:sym typeface="Raleway"/>
              </a:rPr>
              <a:t>CREDITS</a:t>
            </a:r>
            <a:r>
              <a:rPr b="0" i="0" lang="en-GB" sz="1200" u="none" cap="none" strike="noStrike">
                <a:solidFill>
                  <a:schemeClr val="lt1"/>
                </a:solidFill>
                <a:latin typeface="Raleway"/>
                <a:ea typeface="Raleway"/>
                <a:cs typeface="Raleway"/>
                <a:sym typeface="Raleway"/>
              </a:rPr>
              <a:t>: This presentation template was created by </a:t>
            </a:r>
            <a:r>
              <a:rPr b="1" i="0" lang="en-GB" sz="1200" u="none" cap="none" strike="noStrike">
                <a:solidFill>
                  <a:schemeClr val="hlink"/>
                </a:solidFill>
                <a:uFill>
                  <a:noFill/>
                </a:uFill>
                <a:latin typeface="Raleway"/>
                <a:ea typeface="Raleway"/>
                <a:cs typeface="Raleway"/>
                <a:sym typeface="Raleway"/>
                <a:hlinkClick r:id="rId3"/>
              </a:rPr>
              <a:t>Slidesgo</a:t>
            </a:r>
            <a:r>
              <a:rPr b="0" i="0" lang="en-GB" sz="1200" u="none" cap="none" strike="noStrike">
                <a:solidFill>
                  <a:schemeClr val="lt1"/>
                </a:solidFill>
                <a:latin typeface="Raleway"/>
                <a:ea typeface="Raleway"/>
                <a:cs typeface="Raleway"/>
                <a:sym typeface="Raleway"/>
              </a:rPr>
              <a:t>, including icons by </a:t>
            </a:r>
            <a:r>
              <a:rPr b="1" i="0" lang="en-GB" sz="1200" u="none" cap="none" strike="noStrike">
                <a:solidFill>
                  <a:schemeClr val="hlink"/>
                </a:solidFill>
                <a:uFill>
                  <a:noFill/>
                </a:uFill>
                <a:latin typeface="Raleway"/>
                <a:ea typeface="Raleway"/>
                <a:cs typeface="Raleway"/>
                <a:sym typeface="Raleway"/>
                <a:hlinkClick r:id="rId4"/>
              </a:rPr>
              <a:t>Flaticon</a:t>
            </a:r>
            <a:r>
              <a:rPr b="0" i="0" lang="en-GB" sz="1200" u="none" cap="none" strike="noStrike">
                <a:solidFill>
                  <a:schemeClr val="lt1"/>
                </a:solidFill>
                <a:latin typeface="Raleway"/>
                <a:ea typeface="Raleway"/>
                <a:cs typeface="Raleway"/>
                <a:sym typeface="Raleway"/>
              </a:rPr>
              <a:t>, and infographics &amp; images by </a:t>
            </a:r>
            <a:r>
              <a:rPr b="1" i="0" lang="en-GB" sz="1200" u="none" cap="none" strike="noStrike">
                <a:solidFill>
                  <a:schemeClr val="hlink"/>
                </a:solidFill>
                <a:uFill>
                  <a:noFill/>
                </a:uFill>
                <a:latin typeface="Raleway"/>
                <a:ea typeface="Raleway"/>
                <a:cs typeface="Raleway"/>
                <a:sym typeface="Raleway"/>
                <a:hlinkClick r:id="rId5"/>
              </a:rPr>
              <a:t>Freepik</a:t>
            </a:r>
            <a:endParaRPr b="1" i="0" sz="1200" u="none" cap="none" strike="noStrike">
              <a:solidFill>
                <a:schemeClr val="lt1"/>
              </a:solidFill>
              <a:latin typeface="Raleway"/>
              <a:ea typeface="Raleway"/>
              <a:cs typeface="Raleway"/>
              <a:sym typeface="Raleway"/>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24"/>
          <p:cNvSpPr txBox="1"/>
          <p:nvPr>
            <p:ph idx="1" type="subTitle"/>
          </p:nvPr>
        </p:nvSpPr>
        <p:spPr>
          <a:xfrm>
            <a:off x="720000" y="1614925"/>
            <a:ext cx="3266100" cy="2993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05" name="Google Shape;105;p24"/>
          <p:cNvSpPr txBox="1"/>
          <p:nvPr>
            <p:ph type="title"/>
          </p:nvPr>
        </p:nvSpPr>
        <p:spPr>
          <a:xfrm>
            <a:off x="720000" y="653741"/>
            <a:ext cx="7704000" cy="5727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25"/>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6"/>
          <p:cNvSpPr txBox="1"/>
          <p:nvPr>
            <p:ph type="title"/>
          </p:nvPr>
        </p:nvSpPr>
        <p:spPr>
          <a:xfrm>
            <a:off x="720000" y="22854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27"/>
          <p:cNvSpPr txBox="1"/>
          <p:nvPr>
            <p:ph hasCustomPrompt="1" type="title"/>
          </p:nvPr>
        </p:nvSpPr>
        <p:spPr>
          <a:xfrm>
            <a:off x="1284000" y="1558475"/>
            <a:ext cx="6576000" cy="151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12" name="Google Shape;112;p27"/>
          <p:cNvSpPr txBox="1"/>
          <p:nvPr>
            <p:ph idx="1" type="subTitle"/>
          </p:nvPr>
        </p:nvSpPr>
        <p:spPr>
          <a:xfrm>
            <a:off x="1284000" y="3069625"/>
            <a:ext cx="65760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3" name="Shape 113"/>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blipFill>
          <a:blip r:embed="rId2">
            <a:alphaModFix/>
          </a:blip>
          <a:stretch>
            <a:fillRect/>
          </a:stretch>
        </a:blipFill>
      </p:bgPr>
    </p:bg>
    <p:spTree>
      <p:nvGrpSpPr>
        <p:cNvPr id="114" name="Shape 114"/>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115" name="Shape 115"/>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116" name="Shape 11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_1_1_1_1_1_2">
    <p:bg>
      <p:bgPr>
        <a:blipFill>
          <a:blip r:embed="rId2">
            <a:alphaModFix/>
          </a:blip>
          <a:stretch>
            <a:fillRect/>
          </a:stretch>
        </a:blipFill>
      </p:bgPr>
    </p:bg>
    <p:spTree>
      <p:nvGrpSpPr>
        <p:cNvPr id="117" name="Shape 117"/>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BLANK_1_1_1_1_1_1_1_1_2_1">
    <p:bg>
      <p:bgPr>
        <a:blipFill>
          <a:blip r:embed="rId2">
            <a:alphaModFix/>
          </a:blip>
          <a:stretch>
            <a:fillRect/>
          </a:stretch>
        </a:blipFill>
      </p:bgPr>
    </p:bg>
    <p:spTree>
      <p:nvGrpSpPr>
        <p:cNvPr id="118" name="Shape 1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21" Type="http://schemas.openxmlformats.org/officeDocument/2006/relationships/theme" Target="../theme/theme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500"/>
              <a:buFont typeface="Bigshot One"/>
              <a:buNone/>
              <a:defRPr b="0" i="0" sz="3500" u="none" cap="none" strike="noStrike">
                <a:solidFill>
                  <a:schemeClr val="lt1"/>
                </a:solidFill>
                <a:latin typeface="Bigshot One"/>
                <a:ea typeface="Bigshot One"/>
                <a:cs typeface="Bigshot One"/>
                <a:sym typeface="Bigshot One"/>
              </a:defRPr>
            </a:lvl1pPr>
            <a:lvl2pPr lvl="1"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2pPr>
            <a:lvl3pPr lvl="2"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3pPr>
            <a:lvl4pPr lvl="3"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4pPr>
            <a:lvl5pPr lvl="4"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5pPr>
            <a:lvl6pPr lvl="5"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6pPr>
            <a:lvl7pPr lvl="6"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7pPr>
            <a:lvl8pPr lvl="7"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8pPr>
            <a:lvl9pPr lvl="8"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9pPr>
          </a:lstStyle>
          <a:p/>
        </p:txBody>
      </p:sp>
      <p:sp>
        <p:nvSpPr>
          <p:cNvPr id="52" name="Google Shape;52;p13"/>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1pPr>
            <a:lvl2pPr indent="-317500" lvl="1" marL="914400" marR="0" rtl="0" algn="l">
              <a:lnSpc>
                <a:spcPct val="115000"/>
              </a:lnSpc>
              <a:spcBef>
                <a:spcPts val="160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2pPr>
            <a:lvl3pPr indent="-317500" lvl="2" marL="1371600" marR="0" rtl="0" algn="l">
              <a:lnSpc>
                <a:spcPct val="115000"/>
              </a:lnSpc>
              <a:spcBef>
                <a:spcPts val="160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3pPr>
            <a:lvl4pPr indent="-317500" lvl="3" marL="1828800" marR="0" rtl="0" algn="l">
              <a:lnSpc>
                <a:spcPct val="115000"/>
              </a:lnSpc>
              <a:spcBef>
                <a:spcPts val="160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4pPr>
            <a:lvl5pPr indent="-317500" lvl="4" marL="2286000" marR="0" rtl="0" algn="l">
              <a:lnSpc>
                <a:spcPct val="115000"/>
              </a:lnSpc>
              <a:spcBef>
                <a:spcPts val="160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5pPr>
            <a:lvl6pPr indent="-317500" lvl="5" marL="2743200" marR="0" rtl="0" algn="l">
              <a:lnSpc>
                <a:spcPct val="115000"/>
              </a:lnSpc>
              <a:spcBef>
                <a:spcPts val="160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6pPr>
            <a:lvl7pPr indent="-317500" lvl="6" marL="3200400" marR="0" rtl="0" algn="l">
              <a:lnSpc>
                <a:spcPct val="115000"/>
              </a:lnSpc>
              <a:spcBef>
                <a:spcPts val="160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7pPr>
            <a:lvl8pPr indent="-317500" lvl="7" marL="3657600" marR="0" rtl="0" algn="l">
              <a:lnSpc>
                <a:spcPct val="115000"/>
              </a:lnSpc>
              <a:spcBef>
                <a:spcPts val="160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8pPr>
            <a:lvl9pPr indent="-317500" lvl="8" marL="4114800" marR="0" rtl="0" algn="l">
              <a:lnSpc>
                <a:spcPct val="115000"/>
              </a:lnSpc>
              <a:spcBef>
                <a:spcPts val="1600"/>
              </a:spcBef>
              <a:spcAft>
                <a:spcPts val="160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23.png"/><Relationship Id="rId5" Type="http://schemas.openxmlformats.org/officeDocument/2006/relationships/image" Target="../media/image16.png"/><Relationship Id="rId6"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34.png"/><Relationship Id="rId5" Type="http://schemas.openxmlformats.org/officeDocument/2006/relationships/image" Target="../media/image41.png"/><Relationship Id="rId6" Type="http://schemas.openxmlformats.org/officeDocument/2006/relationships/image" Target="../media/image24.png"/><Relationship Id="rId7" Type="http://schemas.openxmlformats.org/officeDocument/2006/relationships/image" Target="../media/image31.png"/><Relationship Id="rId8"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48.png"/><Relationship Id="rId4" Type="http://schemas.openxmlformats.org/officeDocument/2006/relationships/image" Target="../media/image63.png"/><Relationship Id="rId5"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71.png"/><Relationship Id="rId5" Type="http://schemas.openxmlformats.org/officeDocument/2006/relationships/image" Target="../media/image49.png"/><Relationship Id="rId6" Type="http://schemas.openxmlformats.org/officeDocument/2006/relationships/image" Target="../media/image42.png"/><Relationship Id="rId7"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5.jp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5.jp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5.jp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5.jpg"/><Relationship Id="rId4" Type="http://schemas.openxmlformats.org/officeDocument/2006/relationships/image" Target="../media/image50.png"/><Relationship Id="rId5"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5.jp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5.jp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5.png"/><Relationship Id="rId4" Type="http://schemas.openxmlformats.org/officeDocument/2006/relationships/image" Target="../media/image19.png"/><Relationship Id="rId5" Type="http://schemas.openxmlformats.org/officeDocument/2006/relationships/image" Target="../media/image27.png"/><Relationship Id="rId6"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5.jp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5.jp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5.jp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5.jpg"/><Relationship Id="rId4" Type="http://schemas.openxmlformats.org/officeDocument/2006/relationships/hyperlink" Target="http://drive.google.com/file/d/1E4e0P09n6uXASJwNZTiZDJCQAhouMPdI/view" TargetMode="External"/><Relationship Id="rId5"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34.png"/><Relationship Id="rId5" Type="http://schemas.openxmlformats.org/officeDocument/2006/relationships/image" Target="../media/image41.png"/><Relationship Id="rId6" Type="http://schemas.openxmlformats.org/officeDocument/2006/relationships/image" Target="../media/image24.png"/><Relationship Id="rId7" Type="http://schemas.openxmlformats.org/officeDocument/2006/relationships/image" Target="../media/image31.png"/><Relationship Id="rId8"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jp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38.jp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5.jp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8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89.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19.png"/><Relationship Id="rId6" Type="http://schemas.openxmlformats.org/officeDocument/2006/relationships/image" Target="../media/image27.png"/><Relationship Id="rId7"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90.png"/><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34.png"/><Relationship Id="rId5" Type="http://schemas.openxmlformats.org/officeDocument/2006/relationships/image" Target="../media/image41.png"/><Relationship Id="rId6" Type="http://schemas.openxmlformats.org/officeDocument/2006/relationships/image" Target="../media/image24.png"/><Relationship Id="rId7" Type="http://schemas.openxmlformats.org/officeDocument/2006/relationships/image" Target="../media/image31.png"/><Relationship Id="rId8"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67.png"/><Relationship Id="rId4" Type="http://schemas.openxmlformats.org/officeDocument/2006/relationships/image" Target="../media/image73.png"/><Relationship Id="rId5" Type="http://schemas.openxmlformats.org/officeDocument/2006/relationships/image" Target="../media/image6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67.png"/><Relationship Id="rId4" Type="http://schemas.openxmlformats.org/officeDocument/2006/relationships/image" Target="../media/image73.png"/><Relationship Id="rId5" Type="http://schemas.openxmlformats.org/officeDocument/2006/relationships/image" Target="../media/image7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67.png"/><Relationship Id="rId4" Type="http://schemas.openxmlformats.org/officeDocument/2006/relationships/image" Target="../media/image73.png"/><Relationship Id="rId5" Type="http://schemas.openxmlformats.org/officeDocument/2006/relationships/image" Target="../media/image76.png"/><Relationship Id="rId6" Type="http://schemas.openxmlformats.org/officeDocument/2006/relationships/image" Target="../media/image75.png"/><Relationship Id="rId7" Type="http://schemas.openxmlformats.org/officeDocument/2006/relationships/image" Target="../media/image7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8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8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67.png"/><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67.pn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8.png"/><Relationship Id="rId4" Type="http://schemas.openxmlformats.org/officeDocument/2006/relationships/image" Target="../media/image34.png"/><Relationship Id="rId5" Type="http://schemas.openxmlformats.org/officeDocument/2006/relationships/image" Target="../media/image41.png"/><Relationship Id="rId6" Type="http://schemas.openxmlformats.org/officeDocument/2006/relationships/image" Target="../media/image24.png"/><Relationship Id="rId7" Type="http://schemas.openxmlformats.org/officeDocument/2006/relationships/image" Target="../media/image31.png"/><Relationship Id="rId8" Type="http://schemas.openxmlformats.org/officeDocument/2006/relationships/image" Target="../media/image3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67.png"/><Relationship Id="rId4" Type="http://schemas.openxmlformats.org/officeDocument/2006/relationships/image" Target="../media/image73.png"/><Relationship Id="rId5" Type="http://schemas.openxmlformats.org/officeDocument/2006/relationships/image" Target="../media/image8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 Id="rId3" Type="http://schemas.openxmlformats.org/officeDocument/2006/relationships/image" Target="../media/image2.jp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78.png"/><Relationship Id="rId7" Type="http://schemas.openxmlformats.org/officeDocument/2006/relationships/image" Target="../media/image8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38.jpg"/><Relationship Id="rId4" Type="http://schemas.openxmlformats.org/officeDocument/2006/relationships/image" Target="../media/image36.png"/><Relationship Id="rId5" Type="http://schemas.openxmlformats.org/officeDocument/2006/relationships/image" Target="../media/image40.png"/><Relationship Id="rId6" Type="http://schemas.openxmlformats.org/officeDocument/2006/relationships/image" Target="../media/image37.png"/><Relationship Id="rId7"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34.png"/><Relationship Id="rId5" Type="http://schemas.openxmlformats.org/officeDocument/2006/relationships/image" Target="../media/image41.png"/><Relationship Id="rId6" Type="http://schemas.openxmlformats.org/officeDocument/2006/relationships/image" Target="../media/image24.png"/><Relationship Id="rId7" Type="http://schemas.openxmlformats.org/officeDocument/2006/relationships/image" Target="../media/image31.png"/><Relationship Id="rId8"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38.jpg"/><Relationship Id="rId4" Type="http://schemas.openxmlformats.org/officeDocument/2006/relationships/image" Target="../media/image36.png"/><Relationship Id="rId5" Type="http://schemas.openxmlformats.org/officeDocument/2006/relationships/image" Target="../media/image40.png"/><Relationship Id="rId6" Type="http://schemas.openxmlformats.org/officeDocument/2006/relationships/image" Target="../media/image37.png"/><Relationship Id="rId7"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38.jpg"/><Relationship Id="rId4" Type="http://schemas.openxmlformats.org/officeDocument/2006/relationships/image" Target="../media/image36.png"/><Relationship Id="rId5" Type="http://schemas.openxmlformats.org/officeDocument/2006/relationships/image" Target="../media/image40.png"/><Relationship Id="rId6" Type="http://schemas.openxmlformats.org/officeDocument/2006/relationships/image" Target="../media/image37.png"/><Relationship Id="rId7" Type="http://schemas.openxmlformats.org/officeDocument/2006/relationships/image" Target="../media/image39.png"/><Relationship Id="rId8"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38.jpg"/><Relationship Id="rId4" Type="http://schemas.openxmlformats.org/officeDocument/2006/relationships/image" Target="../media/image36.png"/><Relationship Id="rId5" Type="http://schemas.openxmlformats.org/officeDocument/2006/relationships/image" Target="../media/image40.png"/><Relationship Id="rId6" Type="http://schemas.openxmlformats.org/officeDocument/2006/relationships/image" Target="../media/image37.png"/><Relationship Id="rId7" Type="http://schemas.openxmlformats.org/officeDocument/2006/relationships/image" Target="../media/image39.png"/><Relationship Id="rId8"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34"/>
          <p:cNvPicPr preferRelativeResize="0"/>
          <p:nvPr/>
        </p:nvPicPr>
        <p:blipFill rotWithShape="1">
          <a:blip r:embed="rId3">
            <a:alphaModFix/>
          </a:blip>
          <a:srcRect b="0" l="0" r="0" t="0"/>
          <a:stretch/>
        </p:blipFill>
        <p:spPr>
          <a:xfrm>
            <a:off x="7149133" y="353581"/>
            <a:ext cx="1272401" cy="1253410"/>
          </a:xfrm>
          <a:prstGeom prst="rect">
            <a:avLst/>
          </a:prstGeom>
          <a:noFill/>
          <a:ln>
            <a:noFill/>
          </a:ln>
          <a:effectLst>
            <a:outerShdw blurRad="50800" rotWithShape="0" algn="ctr" dir="5400000" dist="50800">
              <a:schemeClr val="dk1">
                <a:alpha val="14509"/>
              </a:schemeClr>
            </a:outerShdw>
            <a:reflection blurRad="0" dir="0" dist="0" endA="300" endPos="55000" fadeDir="5400012" kx="0" rotWithShape="0" algn="bl" stA="50000" stPos="0" sy="-100000" ky="0"/>
          </a:effectLst>
        </p:spPr>
      </p:pic>
      <p:sp>
        <p:nvSpPr>
          <p:cNvPr id="124" name="Google Shape;124;p34"/>
          <p:cNvSpPr txBox="1"/>
          <p:nvPr>
            <p:ph type="ctrTitle"/>
          </p:nvPr>
        </p:nvSpPr>
        <p:spPr>
          <a:xfrm>
            <a:off x="615300" y="1481550"/>
            <a:ext cx="7913400" cy="2180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Bigshot One"/>
              <a:buNone/>
            </a:pPr>
            <a:r>
              <a:rPr lang="en-GB" sz="4700"/>
              <a:t>Komponen Dasar Pembuatan Pemandangan 3 Dimensi</a:t>
            </a:r>
            <a:endParaRPr sz="4700"/>
          </a:p>
        </p:txBody>
      </p:sp>
      <p:sp>
        <p:nvSpPr>
          <p:cNvPr id="125" name="Google Shape;125;p34"/>
          <p:cNvSpPr txBox="1"/>
          <p:nvPr>
            <p:ph idx="1" type="subTitle"/>
          </p:nvPr>
        </p:nvSpPr>
        <p:spPr>
          <a:xfrm>
            <a:off x="2392500" y="3531889"/>
            <a:ext cx="4359000" cy="4095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1800"/>
              <a:buNone/>
            </a:pPr>
            <a:r>
              <a:rPr lang="en-GB"/>
              <a:t>Tim ApalahArtiSebuahNama</a:t>
            </a:r>
            <a:endParaRPr/>
          </a:p>
        </p:txBody>
      </p:sp>
      <p:pic>
        <p:nvPicPr>
          <p:cNvPr id="126" name="Google Shape;126;p34"/>
          <p:cNvPicPr preferRelativeResize="0"/>
          <p:nvPr/>
        </p:nvPicPr>
        <p:blipFill rotWithShape="1">
          <a:blip r:embed="rId4">
            <a:alphaModFix/>
          </a:blip>
          <a:srcRect b="0" l="0" r="0" t="0"/>
          <a:stretch/>
        </p:blipFill>
        <p:spPr>
          <a:xfrm>
            <a:off x="723900" y="665512"/>
            <a:ext cx="2165330" cy="1367577"/>
          </a:xfrm>
          <a:prstGeom prst="rect">
            <a:avLst/>
          </a:prstGeom>
          <a:noFill/>
          <a:ln>
            <a:noFill/>
          </a:ln>
          <a:effectLst>
            <a:outerShdw blurRad="50800" rotWithShape="0" algn="ctr" dir="5400000" dist="50800">
              <a:schemeClr val="dk1">
                <a:alpha val="14509"/>
              </a:schemeClr>
            </a:outerShdw>
            <a:reflection blurRad="0" dir="0" dist="0" endA="300" endPos="55000" fadeDir="5400012" kx="0" rotWithShape="0" algn="bl" stA="50000" stPos="0" sy="-100000" ky="0"/>
          </a:effectLst>
        </p:spPr>
      </p:pic>
      <p:pic>
        <p:nvPicPr>
          <p:cNvPr id="127" name="Google Shape;127;p34"/>
          <p:cNvPicPr preferRelativeResize="0"/>
          <p:nvPr/>
        </p:nvPicPr>
        <p:blipFill rotWithShape="1">
          <a:blip r:embed="rId5">
            <a:alphaModFix/>
          </a:blip>
          <a:srcRect b="0" l="0" r="0" t="0"/>
          <a:stretch/>
        </p:blipFill>
        <p:spPr>
          <a:xfrm>
            <a:off x="-442726" y="3372934"/>
            <a:ext cx="2249288" cy="1055323"/>
          </a:xfrm>
          <a:prstGeom prst="rect">
            <a:avLst/>
          </a:prstGeom>
          <a:noFill/>
          <a:ln>
            <a:noFill/>
          </a:ln>
          <a:effectLst>
            <a:outerShdw blurRad="50800" rotWithShape="0" algn="ctr" dir="5400000" dist="50800">
              <a:schemeClr val="dk1">
                <a:alpha val="14509"/>
              </a:schemeClr>
            </a:outerShdw>
            <a:reflection blurRad="0" dir="0" dist="0" endA="300" endPos="55000" fadeDir="5400012" kx="0" rotWithShape="0" algn="bl" stA="50000" stPos="0" sy="-100000" ky="0"/>
          </a:effectLst>
        </p:spPr>
      </p:pic>
      <p:pic>
        <p:nvPicPr>
          <p:cNvPr id="128" name="Google Shape;128;p34"/>
          <p:cNvPicPr preferRelativeResize="0"/>
          <p:nvPr/>
        </p:nvPicPr>
        <p:blipFill rotWithShape="1">
          <a:blip r:embed="rId6">
            <a:alphaModFix/>
          </a:blip>
          <a:srcRect b="0" l="0" r="0" t="0"/>
          <a:stretch/>
        </p:blipFill>
        <p:spPr>
          <a:xfrm flipH="1" rot="7167622">
            <a:off x="6986707" y="3405158"/>
            <a:ext cx="1178707" cy="1273666"/>
          </a:xfrm>
          <a:prstGeom prst="rect">
            <a:avLst/>
          </a:prstGeom>
          <a:noFill/>
          <a:ln>
            <a:noFill/>
          </a:ln>
          <a:effectLst>
            <a:outerShdw blurRad="50800" rotWithShape="0" algn="ctr" dir="5400000" dist="50800">
              <a:schemeClr val="dk1">
                <a:alpha val="14509"/>
              </a:schemeClr>
            </a:outerShdw>
            <a:reflection blurRad="0" dir="5400000" dist="50800" endA="300" endPos="38500" fadeDir="5400012" kx="0" rotWithShape="0" algn="bl" stA="50000"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3"/>
          <p:cNvSpPr txBox="1"/>
          <p:nvPr>
            <p:ph idx="2" type="title"/>
          </p:nvPr>
        </p:nvSpPr>
        <p:spPr>
          <a:xfrm>
            <a:off x="2996550" y="1462671"/>
            <a:ext cx="3150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GB"/>
              <a:t>02</a:t>
            </a:r>
            <a:endParaRPr/>
          </a:p>
        </p:txBody>
      </p:sp>
      <p:sp>
        <p:nvSpPr>
          <p:cNvPr id="247" name="Google Shape;247;p43"/>
          <p:cNvSpPr txBox="1"/>
          <p:nvPr>
            <p:ph type="title"/>
          </p:nvPr>
        </p:nvSpPr>
        <p:spPr>
          <a:xfrm>
            <a:off x="720000" y="2209901"/>
            <a:ext cx="7704000" cy="841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Bigshot One"/>
              <a:buNone/>
            </a:pPr>
            <a:r>
              <a:rPr lang="en-GB"/>
              <a:t>Pembuatan scene</a:t>
            </a:r>
            <a:endParaRPr/>
          </a:p>
        </p:txBody>
      </p:sp>
      <p:pic>
        <p:nvPicPr>
          <p:cNvPr id="248" name="Google Shape;248;p43"/>
          <p:cNvPicPr preferRelativeResize="0"/>
          <p:nvPr/>
        </p:nvPicPr>
        <p:blipFill rotWithShape="1">
          <a:blip r:embed="rId3">
            <a:alphaModFix/>
          </a:blip>
          <a:srcRect b="0" l="0" r="0" t="0"/>
          <a:stretch/>
        </p:blipFill>
        <p:spPr>
          <a:xfrm>
            <a:off x="689066" y="3175966"/>
            <a:ext cx="1606602" cy="1313988"/>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249" name="Google Shape;249;p43"/>
          <p:cNvPicPr preferRelativeResize="0"/>
          <p:nvPr/>
        </p:nvPicPr>
        <p:blipFill rotWithShape="1">
          <a:blip r:embed="rId4">
            <a:alphaModFix/>
          </a:blip>
          <a:srcRect b="0" l="0" r="0" t="0"/>
          <a:stretch/>
        </p:blipFill>
        <p:spPr>
          <a:xfrm>
            <a:off x="2315136" y="155774"/>
            <a:ext cx="1169723" cy="1169723"/>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250" name="Google Shape;250;p43"/>
          <p:cNvPicPr preferRelativeResize="0"/>
          <p:nvPr/>
        </p:nvPicPr>
        <p:blipFill rotWithShape="1">
          <a:blip r:embed="rId5">
            <a:alphaModFix/>
          </a:blip>
          <a:srcRect b="0" l="0" r="0" t="0"/>
          <a:stretch/>
        </p:blipFill>
        <p:spPr>
          <a:xfrm flipH="1" rot="5601477">
            <a:off x="-74259" y="207273"/>
            <a:ext cx="1133262" cy="2257001"/>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251" name="Google Shape;251;p43"/>
          <p:cNvPicPr preferRelativeResize="0"/>
          <p:nvPr/>
        </p:nvPicPr>
        <p:blipFill rotWithShape="1">
          <a:blip r:embed="rId6">
            <a:alphaModFix/>
          </a:blip>
          <a:srcRect b="0" l="0" r="0" t="0"/>
          <a:stretch/>
        </p:blipFill>
        <p:spPr>
          <a:xfrm flipH="1" rot="7167622">
            <a:off x="6318722" y="451106"/>
            <a:ext cx="1178707" cy="1273666"/>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252" name="Google Shape;252;p43"/>
          <p:cNvPicPr preferRelativeResize="0"/>
          <p:nvPr/>
        </p:nvPicPr>
        <p:blipFill rotWithShape="1">
          <a:blip r:embed="rId7">
            <a:alphaModFix/>
          </a:blip>
          <a:srcRect b="0" l="0" r="0" t="0"/>
          <a:stretch/>
        </p:blipFill>
        <p:spPr>
          <a:xfrm rot="1361329">
            <a:off x="7462636" y="3480751"/>
            <a:ext cx="1015006" cy="863231"/>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253" name="Google Shape;253;p43"/>
          <p:cNvPicPr preferRelativeResize="0"/>
          <p:nvPr/>
        </p:nvPicPr>
        <p:blipFill rotWithShape="1">
          <a:blip r:embed="rId8">
            <a:alphaModFix/>
          </a:blip>
          <a:srcRect b="0" l="0" r="0" t="0"/>
          <a:stretch/>
        </p:blipFill>
        <p:spPr>
          <a:xfrm>
            <a:off x="3727942" y="3729783"/>
            <a:ext cx="1939135" cy="1215485"/>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pic>
        <p:nvPicPr>
          <p:cNvPr id="258" name="Google Shape;258;p44"/>
          <p:cNvPicPr preferRelativeResize="0"/>
          <p:nvPr/>
        </p:nvPicPr>
        <p:blipFill>
          <a:blip r:embed="rId4">
            <a:alphaModFix/>
          </a:blip>
          <a:stretch>
            <a:fillRect/>
          </a:stretch>
        </p:blipFill>
        <p:spPr>
          <a:xfrm>
            <a:off x="1133200" y="288175"/>
            <a:ext cx="6877596" cy="45671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5"/>
          <p:cNvSpPr txBox="1"/>
          <p:nvPr>
            <p:ph idx="1" type="subTitle"/>
          </p:nvPr>
        </p:nvSpPr>
        <p:spPr>
          <a:xfrm>
            <a:off x="720000" y="1462525"/>
            <a:ext cx="44895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GB"/>
              <a:t>Dalam pembuatan scene, diperlukan 3 komponen utama:</a:t>
            </a:r>
            <a:endParaRPr/>
          </a:p>
        </p:txBody>
      </p:sp>
      <p:sp>
        <p:nvSpPr>
          <p:cNvPr id="264" name="Google Shape;264;p45"/>
          <p:cNvSpPr txBox="1"/>
          <p:nvPr>
            <p:ph type="title"/>
          </p:nvPr>
        </p:nvSpPr>
        <p:spPr>
          <a:xfrm>
            <a:off x="720000" y="653741"/>
            <a:ext cx="7704000" cy="572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500"/>
              <a:buFont typeface="Bigshot One"/>
              <a:buNone/>
            </a:pPr>
            <a:r>
              <a:rPr lang="en-GB"/>
              <a:t>Komponen Dasar Pembuatan Scene</a:t>
            </a:r>
            <a:endParaRPr/>
          </a:p>
        </p:txBody>
      </p:sp>
      <p:pic>
        <p:nvPicPr>
          <p:cNvPr id="265" name="Google Shape;265;p45"/>
          <p:cNvPicPr preferRelativeResize="0"/>
          <p:nvPr/>
        </p:nvPicPr>
        <p:blipFill rotWithShape="1">
          <a:blip r:embed="rId3">
            <a:alphaModFix/>
          </a:blip>
          <a:srcRect b="0" l="0" r="0" t="0"/>
          <a:stretch/>
        </p:blipFill>
        <p:spPr>
          <a:xfrm>
            <a:off x="6054747" y="2071683"/>
            <a:ext cx="1206217" cy="1168166"/>
          </a:xfrm>
          <a:prstGeom prst="rect">
            <a:avLst/>
          </a:prstGeom>
          <a:noFill/>
          <a:ln>
            <a:noFill/>
          </a:ln>
          <a:effectLst>
            <a:outerShdw blurRad="50800" rotWithShape="0" algn="ctr" dir="5400000" dist="50800">
              <a:schemeClr val="dk1">
                <a:alpha val="14509"/>
              </a:schemeClr>
            </a:outerShdw>
            <a:reflection blurRad="0" dir="0" dist="0" endA="300" endPos="55000" fadeDir="5400012" kx="0" rotWithShape="0" algn="bl" stA="50000" stPos="0" sy="-100000" ky="0"/>
          </a:effectLst>
        </p:spPr>
      </p:pic>
      <p:pic>
        <p:nvPicPr>
          <p:cNvPr id="266" name="Google Shape;266;p45"/>
          <p:cNvPicPr preferRelativeResize="0"/>
          <p:nvPr/>
        </p:nvPicPr>
        <p:blipFill rotWithShape="1">
          <a:blip r:embed="rId4">
            <a:alphaModFix/>
          </a:blip>
          <a:srcRect b="0" l="0" r="0" t="0"/>
          <a:stretch/>
        </p:blipFill>
        <p:spPr>
          <a:xfrm>
            <a:off x="7260963" y="2983441"/>
            <a:ext cx="1308426" cy="1176484"/>
          </a:xfrm>
          <a:prstGeom prst="rect">
            <a:avLst/>
          </a:prstGeom>
          <a:noFill/>
          <a:ln>
            <a:noFill/>
          </a:ln>
          <a:effectLst>
            <a:outerShdw blurRad="50800" rotWithShape="0" algn="ctr" dir="5400000" dist="50800">
              <a:schemeClr val="dk1">
                <a:alpha val="14509"/>
              </a:schemeClr>
            </a:outerShdw>
            <a:reflection blurRad="0" dir="0" dist="0" endA="300" endPos="55000" fadeDir="5400012" kx="0" rotWithShape="0" algn="bl" stA="50000" stPos="0" sy="-100000" ky="0"/>
          </a:effectLst>
        </p:spPr>
      </p:pic>
      <p:pic>
        <p:nvPicPr>
          <p:cNvPr id="267" name="Google Shape;267;p45"/>
          <p:cNvPicPr preferRelativeResize="0"/>
          <p:nvPr/>
        </p:nvPicPr>
        <p:blipFill rotWithShape="1">
          <a:blip r:embed="rId5">
            <a:alphaModFix/>
          </a:blip>
          <a:srcRect b="0" l="0" r="0" t="0"/>
          <a:stretch/>
        </p:blipFill>
        <p:spPr>
          <a:xfrm rot="-523277">
            <a:off x="6998122" y="1722443"/>
            <a:ext cx="1535996" cy="1544896"/>
          </a:xfrm>
          <a:prstGeom prst="rect">
            <a:avLst/>
          </a:prstGeom>
          <a:noFill/>
          <a:ln>
            <a:noFill/>
          </a:ln>
          <a:effectLst>
            <a:outerShdw blurRad="50800" rotWithShape="0" algn="ctr" dir="5400000" dist="50800">
              <a:schemeClr val="dk1">
                <a:alpha val="14509"/>
              </a:schemeClr>
            </a:outerShdw>
            <a:reflection blurRad="0" dir="0" dist="0" endA="300" endPos="55000" fadeDir="5400012" kx="0" rotWithShape="0" algn="bl" stA="50000" stPos="0" sy="-100000" ky="0"/>
          </a:effectLst>
        </p:spPr>
      </p:pic>
      <p:graphicFrame>
        <p:nvGraphicFramePr>
          <p:cNvPr id="268" name="Google Shape;268;p45"/>
          <p:cNvGraphicFramePr/>
          <p:nvPr/>
        </p:nvGraphicFramePr>
        <p:xfrm>
          <a:off x="769275" y="2108738"/>
          <a:ext cx="3000000" cy="3000000"/>
        </p:xfrm>
        <a:graphic>
          <a:graphicData uri="http://schemas.openxmlformats.org/drawingml/2006/table">
            <a:tbl>
              <a:tblPr>
                <a:noFill/>
                <a:tableStyleId>{E68FE3CF-2B24-4A0F-A993-99E9E83E7ECF}</a:tableStyleId>
              </a:tblPr>
              <a:tblGrid>
                <a:gridCol w="1461600"/>
                <a:gridCol w="3823875"/>
              </a:tblGrid>
              <a:tr h="396200">
                <a:tc>
                  <a:txBody>
                    <a:bodyPr/>
                    <a:lstStyle/>
                    <a:p>
                      <a:pPr indent="0" lvl="0" marL="0" rtl="0" algn="l">
                        <a:spcBef>
                          <a:spcPts val="0"/>
                        </a:spcBef>
                        <a:spcAft>
                          <a:spcPts val="0"/>
                        </a:spcAft>
                        <a:buNone/>
                      </a:pPr>
                      <a:r>
                        <a:rPr lang="en-GB" sz="1200">
                          <a:latin typeface="Raleway"/>
                          <a:ea typeface="Raleway"/>
                          <a:cs typeface="Raleway"/>
                          <a:sym typeface="Raleway"/>
                        </a:rPr>
                        <a:t>Komponen</a:t>
                      </a:r>
                      <a:endParaRPr sz="1200">
                        <a:latin typeface="Raleway"/>
                        <a:ea typeface="Raleway"/>
                        <a:cs typeface="Raleway"/>
                        <a:sym typeface="Raleway"/>
                      </a:endParaRPr>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F1F549"/>
                    </a:solidFill>
                  </a:tcPr>
                </a:tc>
                <a:tc>
                  <a:txBody>
                    <a:bodyPr/>
                    <a:lstStyle/>
                    <a:p>
                      <a:pPr indent="0" lvl="0" marL="0" rtl="0" algn="l">
                        <a:spcBef>
                          <a:spcPts val="0"/>
                        </a:spcBef>
                        <a:spcAft>
                          <a:spcPts val="0"/>
                        </a:spcAft>
                        <a:buNone/>
                      </a:pPr>
                      <a:r>
                        <a:rPr lang="en-GB" sz="1200">
                          <a:latin typeface="Raleway"/>
                          <a:ea typeface="Raleway"/>
                          <a:cs typeface="Raleway"/>
                          <a:sym typeface="Raleway"/>
                        </a:rPr>
                        <a:t>Deskripsi</a:t>
                      </a:r>
                      <a:endParaRPr sz="1200">
                        <a:latin typeface="Raleway"/>
                        <a:ea typeface="Raleway"/>
                        <a:cs typeface="Raleway"/>
                        <a:sym typeface="Raleway"/>
                      </a:endParaRPr>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F1F549"/>
                    </a:solidFill>
                  </a:tcPr>
                </a:tc>
              </a:tr>
              <a:tr h="548600">
                <a:tc>
                  <a:txBody>
                    <a:bodyPr/>
                    <a:lstStyle/>
                    <a:p>
                      <a:pPr indent="0" lvl="0" marL="0" rtl="0" algn="l">
                        <a:spcBef>
                          <a:spcPts val="0"/>
                        </a:spcBef>
                        <a:spcAft>
                          <a:spcPts val="0"/>
                        </a:spcAft>
                        <a:buNone/>
                      </a:pPr>
                      <a:r>
                        <a:rPr lang="en-GB" sz="1200">
                          <a:latin typeface="Raleway"/>
                          <a:ea typeface="Raleway"/>
                          <a:cs typeface="Raleway"/>
                          <a:sym typeface="Raleway"/>
                        </a:rPr>
                        <a:t>Renderer</a:t>
                      </a:r>
                      <a:endParaRPr sz="1200">
                        <a:latin typeface="Raleway"/>
                        <a:ea typeface="Raleway"/>
                        <a:cs typeface="Raleway"/>
                        <a:sym typeface="Raleway"/>
                      </a:endParaRPr>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F3F5F7"/>
                    </a:solidFill>
                  </a:tcPr>
                </a:tc>
                <a:tc>
                  <a:txBody>
                    <a:bodyPr/>
                    <a:lstStyle/>
                    <a:p>
                      <a:pPr indent="0" lvl="0" marL="0" rtl="0" algn="l">
                        <a:spcBef>
                          <a:spcPts val="0"/>
                        </a:spcBef>
                        <a:spcAft>
                          <a:spcPts val="0"/>
                        </a:spcAft>
                        <a:buNone/>
                      </a:pPr>
                      <a:r>
                        <a:rPr lang="en-GB" sz="1200">
                          <a:latin typeface="Raleway"/>
                          <a:ea typeface="Raleway"/>
                          <a:cs typeface="Raleway"/>
                          <a:sym typeface="Raleway"/>
                        </a:rPr>
                        <a:t>Berfungsi menampilkan hasil akhir objek dari perspektif kamera pada layar</a:t>
                      </a:r>
                      <a:endParaRPr sz="1200">
                        <a:latin typeface="Raleway"/>
                        <a:ea typeface="Raleway"/>
                        <a:cs typeface="Raleway"/>
                        <a:sym typeface="Raleway"/>
                      </a:endParaRPr>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F3F5F7"/>
                    </a:solidFill>
                  </a:tcPr>
                </a:tc>
              </a:tr>
              <a:tr h="396200">
                <a:tc>
                  <a:txBody>
                    <a:bodyPr/>
                    <a:lstStyle/>
                    <a:p>
                      <a:pPr indent="0" lvl="0" marL="0" rtl="0" algn="l">
                        <a:spcBef>
                          <a:spcPts val="0"/>
                        </a:spcBef>
                        <a:spcAft>
                          <a:spcPts val="0"/>
                        </a:spcAft>
                        <a:buNone/>
                      </a:pPr>
                      <a:r>
                        <a:rPr lang="en-GB" sz="1200">
                          <a:latin typeface="Raleway"/>
                          <a:ea typeface="Raleway"/>
                          <a:cs typeface="Raleway"/>
                          <a:sym typeface="Raleway"/>
                        </a:rPr>
                        <a:t>Kamera</a:t>
                      </a:r>
                      <a:endParaRPr sz="1200">
                        <a:latin typeface="Raleway"/>
                        <a:ea typeface="Raleway"/>
                        <a:cs typeface="Raleway"/>
                        <a:sym typeface="Raleway"/>
                      </a:endParaRPr>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F3F5F7"/>
                    </a:solidFill>
                  </a:tcPr>
                </a:tc>
                <a:tc>
                  <a:txBody>
                    <a:bodyPr/>
                    <a:lstStyle/>
                    <a:p>
                      <a:pPr indent="0" lvl="0" marL="0" rtl="0" algn="l">
                        <a:spcBef>
                          <a:spcPts val="0"/>
                        </a:spcBef>
                        <a:spcAft>
                          <a:spcPts val="0"/>
                        </a:spcAft>
                        <a:buNone/>
                      </a:pPr>
                      <a:r>
                        <a:rPr lang="en-GB" sz="1200">
                          <a:latin typeface="Raleway"/>
                          <a:ea typeface="Raleway"/>
                          <a:cs typeface="Raleway"/>
                          <a:sym typeface="Raleway"/>
                        </a:rPr>
                        <a:t>Menentukan apa yang akan dirender pada layar</a:t>
                      </a:r>
                      <a:endParaRPr sz="1200">
                        <a:latin typeface="Raleway"/>
                        <a:ea typeface="Raleway"/>
                        <a:cs typeface="Raleway"/>
                        <a:sym typeface="Raleway"/>
                      </a:endParaRPr>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F3F5F7"/>
                    </a:solidFill>
                  </a:tcPr>
                </a:tc>
              </a:tr>
              <a:tr h="731475">
                <a:tc>
                  <a:txBody>
                    <a:bodyPr/>
                    <a:lstStyle/>
                    <a:p>
                      <a:pPr indent="0" lvl="0" marL="0" rtl="0" algn="l">
                        <a:spcBef>
                          <a:spcPts val="0"/>
                        </a:spcBef>
                        <a:spcAft>
                          <a:spcPts val="0"/>
                        </a:spcAft>
                        <a:buNone/>
                      </a:pPr>
                      <a:r>
                        <a:rPr lang="en-GB" sz="1200">
                          <a:latin typeface="Raleway"/>
                          <a:ea typeface="Raleway"/>
                          <a:cs typeface="Raleway"/>
                          <a:sym typeface="Raleway"/>
                        </a:rPr>
                        <a:t>Pencahayaan</a:t>
                      </a:r>
                      <a:endParaRPr sz="1200">
                        <a:latin typeface="Raleway"/>
                        <a:ea typeface="Raleway"/>
                        <a:cs typeface="Raleway"/>
                        <a:sym typeface="Raleway"/>
                      </a:endParaRPr>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F3F5F7"/>
                    </a:solidFill>
                  </a:tcPr>
                </a:tc>
                <a:tc>
                  <a:txBody>
                    <a:bodyPr/>
                    <a:lstStyle/>
                    <a:p>
                      <a:pPr indent="0" lvl="0" marL="0" rtl="0" algn="l">
                        <a:spcBef>
                          <a:spcPts val="0"/>
                        </a:spcBef>
                        <a:spcAft>
                          <a:spcPts val="0"/>
                        </a:spcAft>
                        <a:buNone/>
                      </a:pPr>
                      <a:r>
                        <a:rPr lang="en-GB" sz="1200">
                          <a:latin typeface="Raleway"/>
                          <a:ea typeface="Raleway"/>
                          <a:cs typeface="Raleway"/>
                          <a:sym typeface="Raleway"/>
                        </a:rPr>
                        <a:t>Memberikan efek bagaimana sebuah material terlihat dan diperlukan dalam pembuatan bayangan</a:t>
                      </a:r>
                      <a:endParaRPr sz="1200">
                        <a:latin typeface="Raleway"/>
                        <a:ea typeface="Raleway"/>
                        <a:cs typeface="Raleway"/>
                        <a:sym typeface="Raleway"/>
                      </a:endParaRPr>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F3F5F7"/>
                    </a:solidFill>
                  </a:tcPr>
                </a:tc>
              </a:tr>
              <a:tr h="548600">
                <a:tc>
                  <a:txBody>
                    <a:bodyPr/>
                    <a:lstStyle/>
                    <a:p>
                      <a:pPr indent="0" lvl="0" marL="0" rtl="0" algn="l">
                        <a:spcBef>
                          <a:spcPts val="0"/>
                        </a:spcBef>
                        <a:spcAft>
                          <a:spcPts val="0"/>
                        </a:spcAft>
                        <a:buNone/>
                      </a:pPr>
                      <a:r>
                        <a:rPr lang="en-GB" sz="1200">
                          <a:latin typeface="Raleway"/>
                          <a:ea typeface="Raleway"/>
                          <a:cs typeface="Raleway"/>
                          <a:sym typeface="Raleway"/>
                        </a:rPr>
                        <a:t>Objek</a:t>
                      </a:r>
                      <a:endParaRPr sz="1200">
                        <a:latin typeface="Raleway"/>
                        <a:ea typeface="Raleway"/>
                        <a:cs typeface="Raleway"/>
                        <a:sym typeface="Raleway"/>
                      </a:endParaRPr>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F3F5F7"/>
                    </a:solidFill>
                  </a:tcPr>
                </a:tc>
                <a:tc>
                  <a:txBody>
                    <a:bodyPr/>
                    <a:lstStyle/>
                    <a:p>
                      <a:pPr indent="0" lvl="0" marL="0" rtl="0" algn="l">
                        <a:spcBef>
                          <a:spcPts val="0"/>
                        </a:spcBef>
                        <a:spcAft>
                          <a:spcPts val="0"/>
                        </a:spcAft>
                        <a:buNone/>
                      </a:pPr>
                      <a:r>
                        <a:rPr lang="en-GB" sz="1200">
                          <a:latin typeface="Raleway"/>
                          <a:ea typeface="Raleway"/>
                          <a:cs typeface="Raleway"/>
                          <a:sym typeface="Raleway"/>
                        </a:rPr>
                        <a:t>Merupakan objek utama yang akan dirender dari perspektif kamera</a:t>
                      </a:r>
                      <a:endParaRPr sz="1200">
                        <a:latin typeface="Raleway"/>
                        <a:ea typeface="Raleway"/>
                        <a:cs typeface="Raleway"/>
                        <a:sym typeface="Raleway"/>
                      </a:endParaRPr>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F3F5F7"/>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pic>
        <p:nvPicPr>
          <p:cNvPr id="273" name="Google Shape;273;p46"/>
          <p:cNvPicPr preferRelativeResize="0"/>
          <p:nvPr/>
        </p:nvPicPr>
        <p:blipFill rotWithShape="1">
          <a:blip r:embed="rId4">
            <a:alphaModFix/>
          </a:blip>
          <a:srcRect b="0" l="0" r="0" t="0"/>
          <a:stretch/>
        </p:blipFill>
        <p:spPr>
          <a:xfrm>
            <a:off x="1495550" y="3403550"/>
            <a:ext cx="2087775" cy="1344100"/>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grpSp>
        <p:nvGrpSpPr>
          <p:cNvPr id="274" name="Google Shape;274;p46"/>
          <p:cNvGrpSpPr/>
          <p:nvPr/>
        </p:nvGrpSpPr>
        <p:grpSpPr>
          <a:xfrm>
            <a:off x="1828934" y="1918594"/>
            <a:ext cx="1832549" cy="2306318"/>
            <a:chOff x="3564200" y="1581112"/>
            <a:chExt cx="1600200" cy="1874750"/>
          </a:xfrm>
        </p:grpSpPr>
        <p:pic>
          <p:nvPicPr>
            <p:cNvPr id="275" name="Google Shape;275;p46"/>
            <p:cNvPicPr preferRelativeResize="0"/>
            <p:nvPr/>
          </p:nvPicPr>
          <p:blipFill rotWithShape="1">
            <a:blip r:embed="rId5">
              <a:alphaModFix/>
            </a:blip>
            <a:srcRect b="0" l="0" r="0" t="0"/>
            <a:stretch/>
          </p:blipFill>
          <p:spPr>
            <a:xfrm rot="-10101165">
              <a:off x="3921470" y="1653602"/>
              <a:ext cx="786768" cy="673020"/>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276" name="Google Shape;276;p46"/>
            <p:cNvPicPr preferRelativeResize="0"/>
            <p:nvPr/>
          </p:nvPicPr>
          <p:blipFill>
            <a:blip r:embed="rId6">
              <a:alphaModFix/>
            </a:blip>
            <a:stretch>
              <a:fillRect/>
            </a:stretch>
          </p:blipFill>
          <p:spPr>
            <a:xfrm>
              <a:off x="3564200" y="1855663"/>
              <a:ext cx="1600200" cy="1600200"/>
            </a:xfrm>
            <a:prstGeom prst="rect">
              <a:avLst/>
            </a:prstGeom>
            <a:noFill/>
            <a:ln>
              <a:noFill/>
            </a:ln>
          </p:spPr>
        </p:pic>
      </p:grpSp>
      <p:pic>
        <p:nvPicPr>
          <p:cNvPr id="277" name="Google Shape;277;p46"/>
          <p:cNvPicPr preferRelativeResize="0"/>
          <p:nvPr/>
        </p:nvPicPr>
        <p:blipFill rotWithShape="1">
          <a:blip r:embed="rId7">
            <a:alphaModFix/>
          </a:blip>
          <a:srcRect b="0" l="0" r="0" t="0"/>
          <a:stretch/>
        </p:blipFill>
        <p:spPr>
          <a:xfrm rot="-618856">
            <a:off x="5346835" y="3195966"/>
            <a:ext cx="1137218" cy="721258"/>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sp>
        <p:nvSpPr>
          <p:cNvPr id="278" name="Google Shape;278;p46"/>
          <p:cNvSpPr/>
          <p:nvPr/>
        </p:nvSpPr>
        <p:spPr>
          <a:xfrm>
            <a:off x="3382550" y="903450"/>
            <a:ext cx="3563400" cy="1668300"/>
          </a:xfrm>
          <a:prstGeom prst="wedgeEllipseCallout">
            <a:avLst>
              <a:gd fmla="val -41063" name="adj1"/>
              <a:gd fmla="val 69144" name="adj2"/>
            </a:avLst>
          </a:prstGeom>
          <a:solidFill>
            <a:srgbClr val="FF6B6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400">
                <a:solidFill>
                  <a:schemeClr val="lt1"/>
                </a:solidFill>
                <a:latin typeface="Bigshot One"/>
                <a:ea typeface="Bigshot One"/>
                <a:cs typeface="Bigshot One"/>
                <a:sym typeface="Bigshot One"/>
              </a:rPr>
              <a:t>Let’s cut the case </a:t>
            </a:r>
            <a:endParaRPr sz="2400">
              <a:solidFill>
                <a:schemeClr val="lt1"/>
              </a:solidFill>
              <a:latin typeface="Bigshot One"/>
              <a:ea typeface="Bigshot One"/>
              <a:cs typeface="Bigshot One"/>
              <a:sym typeface="Bigshot One"/>
            </a:endParaRPr>
          </a:p>
          <a:p>
            <a:pPr indent="0" lvl="0" marL="0" rtl="0" algn="ctr">
              <a:lnSpc>
                <a:spcPct val="90000"/>
              </a:lnSpc>
              <a:spcBef>
                <a:spcPts val="0"/>
              </a:spcBef>
              <a:spcAft>
                <a:spcPts val="0"/>
              </a:spcAft>
              <a:buClr>
                <a:schemeClr val="lt1"/>
              </a:buClr>
              <a:buSzPts val="3500"/>
              <a:buFont typeface="Bigshot One"/>
              <a:buNone/>
            </a:pPr>
            <a:r>
              <a:rPr lang="en-GB" sz="2400">
                <a:solidFill>
                  <a:schemeClr val="lt1"/>
                </a:solidFill>
                <a:latin typeface="Bigshot One"/>
                <a:ea typeface="Bigshot One"/>
                <a:cs typeface="Bigshot One"/>
                <a:sym typeface="Bigshot One"/>
              </a:rPr>
              <a:t>and start coding</a:t>
            </a:r>
            <a:endParaRPr sz="2400">
              <a:solidFill>
                <a:schemeClr val="lt1"/>
              </a:solidFill>
              <a:latin typeface="Bigshot One"/>
              <a:ea typeface="Bigshot One"/>
              <a:cs typeface="Bigshot One"/>
              <a:sym typeface="Bigshot One"/>
            </a:endParaRPr>
          </a:p>
          <a:p>
            <a:pPr indent="0" lvl="0" marL="0" rtl="0" algn="ctr">
              <a:lnSpc>
                <a:spcPct val="90000"/>
              </a:lnSpc>
              <a:spcBef>
                <a:spcPts val="0"/>
              </a:spcBef>
              <a:spcAft>
                <a:spcPts val="0"/>
              </a:spcAft>
              <a:buClr>
                <a:schemeClr val="lt1"/>
              </a:buClr>
              <a:buSzPts val="3500"/>
              <a:buFont typeface="Bigshot One"/>
              <a:buNone/>
            </a:pPr>
            <a:r>
              <a:rPr lang="en-GB" sz="2400">
                <a:solidFill>
                  <a:schemeClr val="lt1"/>
                </a:solidFill>
                <a:latin typeface="Bigshot One"/>
                <a:ea typeface="Bigshot One"/>
                <a:cs typeface="Bigshot One"/>
                <a:sym typeface="Bigshot One"/>
              </a:rPr>
              <a:t>“Hello Cube”</a:t>
            </a:r>
            <a:endParaRPr sz="2400">
              <a:solidFill>
                <a:schemeClr val="lt1"/>
              </a:solidFill>
              <a:latin typeface="Bigshot One"/>
              <a:ea typeface="Bigshot One"/>
              <a:cs typeface="Bigshot One"/>
              <a:sym typeface="Bigshot One"/>
            </a:endParaRPr>
          </a:p>
          <a:p>
            <a:pPr indent="0" lvl="0" marL="0" rtl="0" algn="l">
              <a:spcBef>
                <a:spcPts val="0"/>
              </a:spcBef>
              <a:spcAft>
                <a:spcPts val="0"/>
              </a:spcAft>
              <a:buNone/>
            </a:pPr>
            <a:r>
              <a:t/>
            </a:r>
            <a:endParaRPr sz="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47"/>
          <p:cNvSpPr txBox="1"/>
          <p:nvPr>
            <p:ph idx="1" type="subTitle"/>
          </p:nvPr>
        </p:nvSpPr>
        <p:spPr>
          <a:xfrm>
            <a:off x="412650" y="166750"/>
            <a:ext cx="83187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GB" sz="1400">
                <a:latin typeface="Raleway"/>
                <a:ea typeface="Raleway"/>
                <a:cs typeface="Raleway"/>
                <a:sym typeface="Raleway"/>
              </a:rPr>
              <a:t>Buat folder baru, nama bebas. Di dalamnya buat file html sederhana (bebas), lalu tambahkan three.js dengan cara CDN sesuai selera. </a:t>
            </a:r>
            <a:endParaRPr/>
          </a:p>
        </p:txBody>
      </p:sp>
      <p:pic>
        <p:nvPicPr>
          <p:cNvPr id="284" name="Google Shape;284;p47"/>
          <p:cNvPicPr preferRelativeResize="0"/>
          <p:nvPr/>
        </p:nvPicPr>
        <p:blipFill rotWithShape="1">
          <a:blip r:embed="rId4">
            <a:alphaModFix/>
          </a:blip>
          <a:srcRect b="7584" l="4580" r="4725" t="6126"/>
          <a:stretch/>
        </p:blipFill>
        <p:spPr>
          <a:xfrm>
            <a:off x="1181575" y="664975"/>
            <a:ext cx="6988676" cy="43850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p48"/>
          <p:cNvSpPr txBox="1"/>
          <p:nvPr>
            <p:ph idx="1" type="subTitle"/>
          </p:nvPr>
        </p:nvSpPr>
        <p:spPr>
          <a:xfrm>
            <a:off x="412650" y="166750"/>
            <a:ext cx="83187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GB" sz="1400">
                <a:latin typeface="Raleway"/>
                <a:ea typeface="Raleway"/>
                <a:cs typeface="Raleway"/>
                <a:sym typeface="Raleway"/>
              </a:rPr>
              <a:t>Import three.js di main.js dan buat renderer</a:t>
            </a:r>
            <a:endParaRPr/>
          </a:p>
        </p:txBody>
      </p:sp>
      <p:pic>
        <p:nvPicPr>
          <p:cNvPr id="290" name="Google Shape;290;p48"/>
          <p:cNvPicPr preferRelativeResize="0"/>
          <p:nvPr/>
        </p:nvPicPr>
        <p:blipFill>
          <a:blip r:embed="rId4">
            <a:alphaModFix/>
          </a:blip>
          <a:stretch>
            <a:fillRect/>
          </a:stretch>
        </p:blipFill>
        <p:spPr>
          <a:xfrm>
            <a:off x="1055625" y="541150"/>
            <a:ext cx="7032749" cy="4465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49"/>
          <p:cNvSpPr txBox="1"/>
          <p:nvPr>
            <p:ph idx="1" type="subTitle"/>
          </p:nvPr>
        </p:nvSpPr>
        <p:spPr>
          <a:xfrm>
            <a:off x="412650" y="166750"/>
            <a:ext cx="83187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GB" sz="1400">
                <a:latin typeface="Raleway"/>
                <a:ea typeface="Raleway"/>
                <a:cs typeface="Raleway"/>
                <a:sym typeface="Raleway"/>
              </a:rPr>
              <a:t>Renderer sudah ada, lanjut, kita perlu kamera</a:t>
            </a:r>
            <a:endParaRPr/>
          </a:p>
        </p:txBody>
      </p:sp>
      <p:pic>
        <p:nvPicPr>
          <p:cNvPr id="296" name="Google Shape;296;p49"/>
          <p:cNvPicPr preferRelativeResize="0"/>
          <p:nvPr/>
        </p:nvPicPr>
        <p:blipFill>
          <a:blip r:embed="rId4">
            <a:alphaModFix/>
          </a:blip>
          <a:stretch>
            <a:fillRect/>
          </a:stretch>
        </p:blipFill>
        <p:spPr>
          <a:xfrm>
            <a:off x="152400" y="891850"/>
            <a:ext cx="8839201" cy="368494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 name="Shape 300"/>
        <p:cNvGrpSpPr/>
        <p:nvPr/>
      </p:nvGrpSpPr>
      <p:grpSpPr>
        <a:xfrm>
          <a:off x="0" y="0"/>
          <a:ext cx="0" cy="0"/>
          <a:chOff x="0" y="0"/>
          <a:chExt cx="0" cy="0"/>
        </a:xfrm>
      </p:grpSpPr>
      <p:pic>
        <p:nvPicPr>
          <p:cNvPr id="301" name="Google Shape;301;p50"/>
          <p:cNvPicPr preferRelativeResize="0"/>
          <p:nvPr/>
        </p:nvPicPr>
        <p:blipFill>
          <a:blip r:embed="rId4">
            <a:alphaModFix/>
          </a:blip>
          <a:stretch>
            <a:fillRect/>
          </a:stretch>
        </p:blipFill>
        <p:spPr>
          <a:xfrm>
            <a:off x="116650" y="641950"/>
            <a:ext cx="4594824" cy="2740925"/>
          </a:xfrm>
          <a:prstGeom prst="rect">
            <a:avLst/>
          </a:prstGeom>
          <a:noFill/>
          <a:ln cap="flat" cmpd="sng" w="19050">
            <a:solidFill>
              <a:srgbClr val="191919"/>
            </a:solidFill>
            <a:prstDash val="solid"/>
            <a:round/>
            <a:headEnd len="sm" w="sm" type="none"/>
            <a:tailEnd len="sm" w="sm" type="none"/>
          </a:ln>
        </p:spPr>
      </p:pic>
      <p:sp>
        <p:nvSpPr>
          <p:cNvPr id="302" name="Google Shape;302;p50"/>
          <p:cNvSpPr txBox="1"/>
          <p:nvPr>
            <p:ph type="title"/>
          </p:nvPr>
        </p:nvSpPr>
        <p:spPr>
          <a:xfrm>
            <a:off x="116650" y="69250"/>
            <a:ext cx="2652900" cy="572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500"/>
              <a:buFont typeface="Bigshot One"/>
              <a:buNone/>
            </a:pPr>
            <a:r>
              <a:rPr lang="en-GB"/>
              <a:t>Visualisasi</a:t>
            </a:r>
            <a:endParaRPr/>
          </a:p>
        </p:txBody>
      </p:sp>
      <p:pic>
        <p:nvPicPr>
          <p:cNvPr id="303" name="Google Shape;303;p50"/>
          <p:cNvPicPr preferRelativeResize="0"/>
          <p:nvPr/>
        </p:nvPicPr>
        <p:blipFill>
          <a:blip r:embed="rId5">
            <a:alphaModFix/>
          </a:blip>
          <a:stretch>
            <a:fillRect/>
          </a:stretch>
        </p:blipFill>
        <p:spPr>
          <a:xfrm>
            <a:off x="3936750" y="2323225"/>
            <a:ext cx="4794875" cy="2587076"/>
          </a:xfrm>
          <a:prstGeom prst="rect">
            <a:avLst/>
          </a:prstGeom>
          <a:noFill/>
          <a:ln cap="flat" cmpd="sng" w="19050">
            <a:solidFill>
              <a:srgbClr val="191919"/>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p51"/>
          <p:cNvSpPr txBox="1"/>
          <p:nvPr>
            <p:ph idx="1" type="subTitle"/>
          </p:nvPr>
        </p:nvSpPr>
        <p:spPr>
          <a:xfrm>
            <a:off x="412650" y="166750"/>
            <a:ext cx="83187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GB" sz="1400">
                <a:latin typeface="Raleway"/>
                <a:ea typeface="Raleway"/>
                <a:cs typeface="Raleway"/>
                <a:sym typeface="Raleway"/>
              </a:rPr>
              <a:t>Camera </a:t>
            </a:r>
            <a:r>
              <a:rPr lang="en-GB" sz="1400">
                <a:latin typeface="Raleway"/>
                <a:ea typeface="Raleway"/>
                <a:cs typeface="Raleway"/>
                <a:sym typeface="Raleway"/>
              </a:rPr>
              <a:t>sudah ada, lanjut, kita buat scene dan coba render</a:t>
            </a:r>
            <a:endParaRPr/>
          </a:p>
        </p:txBody>
      </p:sp>
      <p:pic>
        <p:nvPicPr>
          <p:cNvPr id="309" name="Google Shape;309;p51"/>
          <p:cNvPicPr preferRelativeResize="0"/>
          <p:nvPr/>
        </p:nvPicPr>
        <p:blipFill>
          <a:blip r:embed="rId4">
            <a:alphaModFix/>
          </a:blip>
          <a:stretch>
            <a:fillRect/>
          </a:stretch>
        </p:blipFill>
        <p:spPr>
          <a:xfrm>
            <a:off x="152400" y="891850"/>
            <a:ext cx="8839201" cy="325347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52"/>
          <p:cNvSpPr txBox="1"/>
          <p:nvPr>
            <p:ph idx="1" type="subTitle"/>
          </p:nvPr>
        </p:nvSpPr>
        <p:spPr>
          <a:xfrm>
            <a:off x="412650" y="166750"/>
            <a:ext cx="83187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GB" sz="1400">
                <a:latin typeface="Raleway"/>
                <a:ea typeface="Raleway"/>
                <a:cs typeface="Raleway"/>
                <a:sym typeface="Raleway"/>
              </a:rPr>
              <a:t>Hasil</a:t>
            </a:r>
            <a:endParaRPr/>
          </a:p>
        </p:txBody>
      </p:sp>
      <p:pic>
        <p:nvPicPr>
          <p:cNvPr id="315" name="Google Shape;315;p52"/>
          <p:cNvPicPr preferRelativeResize="0"/>
          <p:nvPr/>
        </p:nvPicPr>
        <p:blipFill rotWithShape="1">
          <a:blip r:embed="rId4">
            <a:alphaModFix/>
          </a:blip>
          <a:srcRect b="0" l="0" r="1332" t="0"/>
          <a:stretch/>
        </p:blipFill>
        <p:spPr>
          <a:xfrm>
            <a:off x="936600" y="654475"/>
            <a:ext cx="7174300" cy="4099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5"/>
          <p:cNvSpPr txBox="1"/>
          <p:nvPr>
            <p:ph idx="1" type="subTitle"/>
          </p:nvPr>
        </p:nvSpPr>
        <p:spPr>
          <a:xfrm>
            <a:off x="2989950" y="1082150"/>
            <a:ext cx="3982200" cy="319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Putu Ravindra Wiguna (5025201237)</a:t>
            </a:r>
            <a:endParaRPr/>
          </a:p>
        </p:txBody>
      </p:sp>
      <p:pic>
        <p:nvPicPr>
          <p:cNvPr id="135" name="Google Shape;135;p35"/>
          <p:cNvPicPr preferRelativeResize="0"/>
          <p:nvPr/>
        </p:nvPicPr>
        <p:blipFill rotWithShape="1">
          <a:blip r:embed="rId3">
            <a:alphaModFix/>
          </a:blip>
          <a:srcRect b="0" l="0" r="0" t="0"/>
          <a:stretch/>
        </p:blipFill>
        <p:spPr>
          <a:xfrm rot="-3010707">
            <a:off x="2332503" y="867842"/>
            <a:ext cx="625494" cy="711777"/>
          </a:xfrm>
          <a:prstGeom prst="rect">
            <a:avLst/>
          </a:prstGeom>
          <a:noFill/>
          <a:ln>
            <a:noFill/>
          </a:ln>
        </p:spPr>
      </p:pic>
      <p:sp>
        <p:nvSpPr>
          <p:cNvPr id="136" name="Google Shape;136;p35"/>
          <p:cNvSpPr txBox="1"/>
          <p:nvPr>
            <p:ph idx="2" type="title"/>
          </p:nvPr>
        </p:nvSpPr>
        <p:spPr>
          <a:xfrm>
            <a:off x="2171700" y="945210"/>
            <a:ext cx="947100"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GB"/>
              <a:t>01</a:t>
            </a:r>
            <a:endParaRPr/>
          </a:p>
        </p:txBody>
      </p:sp>
      <p:pic>
        <p:nvPicPr>
          <p:cNvPr id="137" name="Google Shape;137;p35"/>
          <p:cNvPicPr preferRelativeResize="0"/>
          <p:nvPr/>
        </p:nvPicPr>
        <p:blipFill rotWithShape="1">
          <a:blip r:embed="rId4">
            <a:alphaModFix/>
          </a:blip>
          <a:srcRect b="0" l="0" r="0" t="0"/>
          <a:stretch/>
        </p:blipFill>
        <p:spPr>
          <a:xfrm>
            <a:off x="-182297" y="2993991"/>
            <a:ext cx="1359964" cy="1359965"/>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138" name="Google Shape;138;p35"/>
          <p:cNvPicPr preferRelativeResize="0"/>
          <p:nvPr/>
        </p:nvPicPr>
        <p:blipFill rotWithShape="1">
          <a:blip r:embed="rId5">
            <a:alphaModFix/>
          </a:blip>
          <a:srcRect b="0" l="0" r="0" t="0"/>
          <a:stretch/>
        </p:blipFill>
        <p:spPr>
          <a:xfrm>
            <a:off x="6865844" y="905982"/>
            <a:ext cx="1558155" cy="1294853"/>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139" name="Google Shape;139;p35"/>
          <p:cNvPicPr preferRelativeResize="0"/>
          <p:nvPr/>
        </p:nvPicPr>
        <p:blipFill rotWithShape="1">
          <a:blip r:embed="rId6">
            <a:alphaModFix/>
          </a:blip>
          <a:srcRect b="0" l="0" r="0" t="0"/>
          <a:stretch/>
        </p:blipFill>
        <p:spPr>
          <a:xfrm flipH="1" rot="7167622">
            <a:off x="500454" y="228671"/>
            <a:ext cx="1178707" cy="1273666"/>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sp>
        <p:nvSpPr>
          <p:cNvPr id="140" name="Google Shape;140;p35"/>
          <p:cNvSpPr txBox="1"/>
          <p:nvPr>
            <p:ph idx="15" type="title"/>
          </p:nvPr>
        </p:nvSpPr>
        <p:spPr>
          <a:xfrm>
            <a:off x="720000" y="119324"/>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t>Anggota</a:t>
            </a:r>
            <a:endParaRPr/>
          </a:p>
        </p:txBody>
      </p:sp>
      <p:sp>
        <p:nvSpPr>
          <p:cNvPr id="141" name="Google Shape;141;p35"/>
          <p:cNvSpPr txBox="1"/>
          <p:nvPr>
            <p:ph idx="1" type="subTitle"/>
          </p:nvPr>
        </p:nvSpPr>
        <p:spPr>
          <a:xfrm>
            <a:off x="2990025" y="1865125"/>
            <a:ext cx="3982200" cy="319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Michael Ariel Manihuruk</a:t>
            </a:r>
            <a:r>
              <a:rPr lang="en-GB"/>
              <a:t> (5025201158)</a:t>
            </a:r>
            <a:endParaRPr/>
          </a:p>
        </p:txBody>
      </p:sp>
      <p:pic>
        <p:nvPicPr>
          <p:cNvPr id="142" name="Google Shape;142;p35"/>
          <p:cNvPicPr preferRelativeResize="0"/>
          <p:nvPr/>
        </p:nvPicPr>
        <p:blipFill rotWithShape="1">
          <a:blip r:embed="rId3">
            <a:alphaModFix/>
          </a:blip>
          <a:srcRect b="0" l="0" r="0" t="0"/>
          <a:stretch/>
        </p:blipFill>
        <p:spPr>
          <a:xfrm rot="-3010707">
            <a:off x="2332578" y="1650817"/>
            <a:ext cx="625494" cy="711777"/>
          </a:xfrm>
          <a:prstGeom prst="rect">
            <a:avLst/>
          </a:prstGeom>
          <a:noFill/>
          <a:ln>
            <a:noFill/>
          </a:ln>
        </p:spPr>
      </p:pic>
      <p:sp>
        <p:nvSpPr>
          <p:cNvPr id="143" name="Google Shape;143;p35"/>
          <p:cNvSpPr txBox="1"/>
          <p:nvPr>
            <p:ph idx="2" type="title"/>
          </p:nvPr>
        </p:nvSpPr>
        <p:spPr>
          <a:xfrm>
            <a:off x="2171775" y="1728185"/>
            <a:ext cx="947100"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GB"/>
              <a:t>02</a:t>
            </a:r>
            <a:endParaRPr/>
          </a:p>
        </p:txBody>
      </p:sp>
      <p:sp>
        <p:nvSpPr>
          <p:cNvPr id="144" name="Google Shape;144;p35"/>
          <p:cNvSpPr txBox="1"/>
          <p:nvPr>
            <p:ph idx="1" type="subTitle"/>
          </p:nvPr>
        </p:nvSpPr>
        <p:spPr>
          <a:xfrm>
            <a:off x="2990175" y="2656200"/>
            <a:ext cx="3982200" cy="319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Jayanti Totti Andhina</a:t>
            </a:r>
            <a:r>
              <a:rPr lang="en-GB"/>
              <a:t> (5025201037)</a:t>
            </a:r>
            <a:endParaRPr/>
          </a:p>
        </p:txBody>
      </p:sp>
      <p:pic>
        <p:nvPicPr>
          <p:cNvPr id="145" name="Google Shape;145;p35"/>
          <p:cNvPicPr preferRelativeResize="0"/>
          <p:nvPr/>
        </p:nvPicPr>
        <p:blipFill rotWithShape="1">
          <a:blip r:embed="rId3">
            <a:alphaModFix/>
          </a:blip>
          <a:srcRect b="0" l="0" r="0" t="0"/>
          <a:stretch/>
        </p:blipFill>
        <p:spPr>
          <a:xfrm rot="-3010707">
            <a:off x="2332728" y="2441892"/>
            <a:ext cx="625494" cy="711777"/>
          </a:xfrm>
          <a:prstGeom prst="rect">
            <a:avLst/>
          </a:prstGeom>
          <a:noFill/>
          <a:ln>
            <a:noFill/>
          </a:ln>
        </p:spPr>
      </p:pic>
      <p:sp>
        <p:nvSpPr>
          <p:cNvPr id="146" name="Google Shape;146;p35"/>
          <p:cNvSpPr txBox="1"/>
          <p:nvPr>
            <p:ph idx="2" type="title"/>
          </p:nvPr>
        </p:nvSpPr>
        <p:spPr>
          <a:xfrm>
            <a:off x="2171925" y="2519260"/>
            <a:ext cx="947100"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GB"/>
              <a:t>03</a:t>
            </a:r>
            <a:endParaRPr/>
          </a:p>
        </p:txBody>
      </p:sp>
      <p:sp>
        <p:nvSpPr>
          <p:cNvPr id="147" name="Google Shape;147;p35"/>
          <p:cNvSpPr txBox="1"/>
          <p:nvPr>
            <p:ph idx="1" type="subTitle"/>
          </p:nvPr>
        </p:nvSpPr>
        <p:spPr>
          <a:xfrm>
            <a:off x="2990100" y="3431075"/>
            <a:ext cx="3982200" cy="319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Kadek Ari Dharmika</a:t>
            </a:r>
            <a:r>
              <a:rPr lang="en-GB"/>
              <a:t> (5025201239)</a:t>
            </a:r>
            <a:endParaRPr/>
          </a:p>
        </p:txBody>
      </p:sp>
      <p:pic>
        <p:nvPicPr>
          <p:cNvPr id="148" name="Google Shape;148;p35"/>
          <p:cNvPicPr preferRelativeResize="0"/>
          <p:nvPr/>
        </p:nvPicPr>
        <p:blipFill rotWithShape="1">
          <a:blip r:embed="rId3">
            <a:alphaModFix/>
          </a:blip>
          <a:srcRect b="0" l="0" r="0" t="0"/>
          <a:stretch/>
        </p:blipFill>
        <p:spPr>
          <a:xfrm rot="-3010707">
            <a:off x="2332653" y="3216767"/>
            <a:ext cx="625494" cy="711777"/>
          </a:xfrm>
          <a:prstGeom prst="rect">
            <a:avLst/>
          </a:prstGeom>
          <a:noFill/>
          <a:ln>
            <a:noFill/>
          </a:ln>
        </p:spPr>
      </p:pic>
      <p:sp>
        <p:nvSpPr>
          <p:cNvPr id="149" name="Google Shape;149;p35"/>
          <p:cNvSpPr txBox="1"/>
          <p:nvPr>
            <p:ph idx="2" type="title"/>
          </p:nvPr>
        </p:nvSpPr>
        <p:spPr>
          <a:xfrm>
            <a:off x="2171850" y="3294135"/>
            <a:ext cx="947100"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GB"/>
              <a:t>04</a:t>
            </a:r>
            <a:endParaRPr/>
          </a:p>
        </p:txBody>
      </p:sp>
      <p:sp>
        <p:nvSpPr>
          <p:cNvPr id="150" name="Google Shape;150;p35"/>
          <p:cNvSpPr txBox="1"/>
          <p:nvPr>
            <p:ph idx="1" type="subTitle"/>
          </p:nvPr>
        </p:nvSpPr>
        <p:spPr>
          <a:xfrm>
            <a:off x="2989950" y="4214050"/>
            <a:ext cx="3982200" cy="319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Immanuel Maruli Tua Pardede </a:t>
            </a:r>
            <a:r>
              <a:rPr lang="en-GB"/>
              <a:t>(5025201166)</a:t>
            </a:r>
            <a:endParaRPr/>
          </a:p>
        </p:txBody>
      </p:sp>
      <p:pic>
        <p:nvPicPr>
          <p:cNvPr id="151" name="Google Shape;151;p35"/>
          <p:cNvPicPr preferRelativeResize="0"/>
          <p:nvPr/>
        </p:nvPicPr>
        <p:blipFill rotWithShape="1">
          <a:blip r:embed="rId3">
            <a:alphaModFix/>
          </a:blip>
          <a:srcRect b="0" l="0" r="0" t="0"/>
          <a:stretch/>
        </p:blipFill>
        <p:spPr>
          <a:xfrm rot="-3010707">
            <a:off x="2332503" y="3999742"/>
            <a:ext cx="625494" cy="711777"/>
          </a:xfrm>
          <a:prstGeom prst="rect">
            <a:avLst/>
          </a:prstGeom>
          <a:noFill/>
          <a:ln>
            <a:noFill/>
          </a:ln>
        </p:spPr>
      </p:pic>
      <p:sp>
        <p:nvSpPr>
          <p:cNvPr id="152" name="Google Shape;152;p35"/>
          <p:cNvSpPr txBox="1"/>
          <p:nvPr>
            <p:ph idx="2" type="title"/>
          </p:nvPr>
        </p:nvSpPr>
        <p:spPr>
          <a:xfrm>
            <a:off x="2171700" y="4077110"/>
            <a:ext cx="947100"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GB"/>
              <a:t>05</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53"/>
          <p:cNvSpPr txBox="1"/>
          <p:nvPr>
            <p:ph idx="1" type="subTitle"/>
          </p:nvPr>
        </p:nvSpPr>
        <p:spPr>
          <a:xfrm>
            <a:off x="412650" y="166750"/>
            <a:ext cx="83187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GB" sz="1400">
                <a:latin typeface="Raleway"/>
                <a:ea typeface="Raleway"/>
                <a:cs typeface="Raleway"/>
                <a:sym typeface="Raleway"/>
              </a:rPr>
              <a:t>Terlalu sepi…, Mari kita isi dengan isi-isian, kubus. </a:t>
            </a:r>
            <a:endParaRPr/>
          </a:p>
        </p:txBody>
      </p:sp>
      <p:pic>
        <p:nvPicPr>
          <p:cNvPr id="321" name="Google Shape;321;p53"/>
          <p:cNvPicPr preferRelativeResize="0"/>
          <p:nvPr/>
        </p:nvPicPr>
        <p:blipFill>
          <a:blip r:embed="rId4">
            <a:alphaModFix/>
          </a:blip>
          <a:stretch>
            <a:fillRect/>
          </a:stretch>
        </p:blipFill>
        <p:spPr>
          <a:xfrm>
            <a:off x="152400" y="891850"/>
            <a:ext cx="8839202" cy="400316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5" name="Shape 325"/>
        <p:cNvGrpSpPr/>
        <p:nvPr/>
      </p:nvGrpSpPr>
      <p:grpSpPr>
        <a:xfrm>
          <a:off x="0" y="0"/>
          <a:ext cx="0" cy="0"/>
          <a:chOff x="0" y="0"/>
          <a:chExt cx="0" cy="0"/>
        </a:xfrm>
      </p:grpSpPr>
      <p:sp>
        <p:nvSpPr>
          <p:cNvPr id="326" name="Google Shape;326;p54"/>
          <p:cNvSpPr txBox="1"/>
          <p:nvPr>
            <p:ph idx="1" type="subTitle"/>
          </p:nvPr>
        </p:nvSpPr>
        <p:spPr>
          <a:xfrm>
            <a:off x="412650" y="166750"/>
            <a:ext cx="83187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GB" sz="1400">
                <a:latin typeface="Raleway"/>
                <a:ea typeface="Raleway"/>
                <a:cs typeface="Raleway"/>
                <a:sym typeface="Raleway"/>
              </a:rPr>
              <a:t>Hasil</a:t>
            </a:r>
            <a:endParaRPr/>
          </a:p>
        </p:txBody>
      </p:sp>
      <p:pic>
        <p:nvPicPr>
          <p:cNvPr id="327" name="Google Shape;327;p54"/>
          <p:cNvPicPr preferRelativeResize="0"/>
          <p:nvPr/>
        </p:nvPicPr>
        <p:blipFill>
          <a:blip r:embed="rId4">
            <a:alphaModFix/>
          </a:blip>
          <a:stretch>
            <a:fillRect/>
          </a:stretch>
        </p:blipFill>
        <p:spPr>
          <a:xfrm>
            <a:off x="884088" y="522125"/>
            <a:ext cx="7375813" cy="4099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1" name="Shape 331"/>
        <p:cNvGrpSpPr/>
        <p:nvPr/>
      </p:nvGrpSpPr>
      <p:grpSpPr>
        <a:xfrm>
          <a:off x="0" y="0"/>
          <a:ext cx="0" cy="0"/>
          <a:chOff x="0" y="0"/>
          <a:chExt cx="0" cy="0"/>
        </a:xfrm>
      </p:grpSpPr>
      <p:sp>
        <p:nvSpPr>
          <p:cNvPr id="332" name="Google Shape;332;p55"/>
          <p:cNvSpPr txBox="1"/>
          <p:nvPr>
            <p:ph idx="1" type="subTitle"/>
          </p:nvPr>
        </p:nvSpPr>
        <p:spPr>
          <a:xfrm>
            <a:off x="412650" y="166750"/>
            <a:ext cx="83187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GB" sz="1400">
                <a:latin typeface="Raleway"/>
                <a:ea typeface="Raleway"/>
                <a:cs typeface="Raleway"/>
                <a:sym typeface="Raleway"/>
              </a:rPr>
              <a:t>Keliatan 2D, Mari animasikan, agar keliatan 3D</a:t>
            </a:r>
            <a:endParaRPr/>
          </a:p>
        </p:txBody>
      </p:sp>
      <p:pic>
        <p:nvPicPr>
          <p:cNvPr id="333" name="Google Shape;333;p55"/>
          <p:cNvPicPr preferRelativeResize="0"/>
          <p:nvPr/>
        </p:nvPicPr>
        <p:blipFill>
          <a:blip r:embed="rId4">
            <a:alphaModFix/>
          </a:blip>
          <a:stretch>
            <a:fillRect/>
          </a:stretch>
        </p:blipFill>
        <p:spPr>
          <a:xfrm>
            <a:off x="152400" y="891850"/>
            <a:ext cx="8839202" cy="333149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56"/>
          <p:cNvSpPr txBox="1"/>
          <p:nvPr>
            <p:ph idx="1" type="subTitle"/>
          </p:nvPr>
        </p:nvSpPr>
        <p:spPr>
          <a:xfrm>
            <a:off x="412650" y="166750"/>
            <a:ext cx="83187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GB" sz="1400">
                <a:latin typeface="Raleway"/>
                <a:ea typeface="Raleway"/>
                <a:cs typeface="Raleway"/>
                <a:sym typeface="Raleway"/>
              </a:rPr>
              <a:t>Hasil</a:t>
            </a:r>
            <a:endParaRPr/>
          </a:p>
        </p:txBody>
      </p:sp>
      <p:pic>
        <p:nvPicPr>
          <p:cNvPr id="339" name="Google Shape;339;p56" title="VideoThreeJStes.mkv">
            <a:hlinkClick r:id="rId4"/>
          </p:cNvPr>
          <p:cNvPicPr preferRelativeResize="0"/>
          <p:nvPr/>
        </p:nvPicPr>
        <p:blipFill>
          <a:blip r:embed="rId5">
            <a:alphaModFix/>
          </a:blip>
          <a:stretch>
            <a:fillRect/>
          </a:stretch>
        </p:blipFill>
        <p:spPr>
          <a:xfrm>
            <a:off x="2286000" y="8572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7"/>
          <p:cNvSpPr txBox="1"/>
          <p:nvPr>
            <p:ph idx="2" type="title"/>
          </p:nvPr>
        </p:nvSpPr>
        <p:spPr>
          <a:xfrm>
            <a:off x="2996550" y="1462671"/>
            <a:ext cx="3150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GB"/>
              <a:t>03</a:t>
            </a:r>
            <a:endParaRPr/>
          </a:p>
        </p:txBody>
      </p:sp>
      <p:sp>
        <p:nvSpPr>
          <p:cNvPr id="345" name="Google Shape;345;p57"/>
          <p:cNvSpPr txBox="1"/>
          <p:nvPr>
            <p:ph type="title"/>
          </p:nvPr>
        </p:nvSpPr>
        <p:spPr>
          <a:xfrm>
            <a:off x="720000" y="2209901"/>
            <a:ext cx="7704000" cy="841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Bigshot One"/>
              <a:buNone/>
            </a:pPr>
            <a:r>
              <a:rPr lang="en-GB"/>
              <a:t>Scenegraph</a:t>
            </a:r>
            <a:endParaRPr/>
          </a:p>
        </p:txBody>
      </p:sp>
      <p:pic>
        <p:nvPicPr>
          <p:cNvPr id="346" name="Google Shape;346;p57"/>
          <p:cNvPicPr preferRelativeResize="0"/>
          <p:nvPr/>
        </p:nvPicPr>
        <p:blipFill rotWithShape="1">
          <a:blip r:embed="rId3">
            <a:alphaModFix/>
          </a:blip>
          <a:srcRect b="0" l="0" r="0" t="0"/>
          <a:stretch/>
        </p:blipFill>
        <p:spPr>
          <a:xfrm>
            <a:off x="689066" y="3175966"/>
            <a:ext cx="1606602" cy="1313988"/>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347" name="Google Shape;347;p57"/>
          <p:cNvPicPr preferRelativeResize="0"/>
          <p:nvPr/>
        </p:nvPicPr>
        <p:blipFill rotWithShape="1">
          <a:blip r:embed="rId4">
            <a:alphaModFix/>
          </a:blip>
          <a:srcRect b="0" l="0" r="0" t="0"/>
          <a:stretch/>
        </p:blipFill>
        <p:spPr>
          <a:xfrm>
            <a:off x="2315136" y="155774"/>
            <a:ext cx="1169723" cy="1169723"/>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348" name="Google Shape;348;p57"/>
          <p:cNvPicPr preferRelativeResize="0"/>
          <p:nvPr/>
        </p:nvPicPr>
        <p:blipFill rotWithShape="1">
          <a:blip r:embed="rId5">
            <a:alphaModFix/>
          </a:blip>
          <a:srcRect b="0" l="0" r="0" t="0"/>
          <a:stretch/>
        </p:blipFill>
        <p:spPr>
          <a:xfrm flipH="1" rot="5601477">
            <a:off x="-74259" y="207273"/>
            <a:ext cx="1133262" cy="2257001"/>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349" name="Google Shape;349;p57"/>
          <p:cNvPicPr preferRelativeResize="0"/>
          <p:nvPr/>
        </p:nvPicPr>
        <p:blipFill rotWithShape="1">
          <a:blip r:embed="rId6">
            <a:alphaModFix/>
          </a:blip>
          <a:srcRect b="0" l="0" r="0" t="0"/>
          <a:stretch/>
        </p:blipFill>
        <p:spPr>
          <a:xfrm flipH="1" rot="7167622">
            <a:off x="6318722" y="451106"/>
            <a:ext cx="1178707" cy="1273666"/>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350" name="Google Shape;350;p57"/>
          <p:cNvPicPr preferRelativeResize="0"/>
          <p:nvPr/>
        </p:nvPicPr>
        <p:blipFill rotWithShape="1">
          <a:blip r:embed="rId7">
            <a:alphaModFix/>
          </a:blip>
          <a:srcRect b="0" l="0" r="0" t="0"/>
          <a:stretch/>
        </p:blipFill>
        <p:spPr>
          <a:xfrm rot="1361329">
            <a:off x="7462636" y="3480751"/>
            <a:ext cx="1015006" cy="863231"/>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351" name="Google Shape;351;p57"/>
          <p:cNvPicPr preferRelativeResize="0"/>
          <p:nvPr/>
        </p:nvPicPr>
        <p:blipFill rotWithShape="1">
          <a:blip r:embed="rId8">
            <a:alphaModFix/>
          </a:blip>
          <a:srcRect b="0" l="0" r="0" t="0"/>
          <a:stretch/>
        </p:blipFill>
        <p:spPr>
          <a:xfrm>
            <a:off x="3727942" y="3729783"/>
            <a:ext cx="1939135" cy="1215485"/>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58"/>
          <p:cNvSpPr txBox="1"/>
          <p:nvPr>
            <p:ph type="title"/>
          </p:nvPr>
        </p:nvSpPr>
        <p:spPr>
          <a:xfrm>
            <a:off x="720000" y="653741"/>
            <a:ext cx="7704000" cy="572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500"/>
              <a:buFont typeface="Bigshot One"/>
              <a:buNone/>
            </a:pPr>
            <a:r>
              <a:rPr lang="en-GB"/>
              <a:t>Scenegraph</a:t>
            </a:r>
            <a:endParaRPr/>
          </a:p>
        </p:txBody>
      </p:sp>
      <p:sp>
        <p:nvSpPr>
          <p:cNvPr id="358" name="Google Shape;358;p58"/>
          <p:cNvSpPr txBox="1"/>
          <p:nvPr/>
        </p:nvSpPr>
        <p:spPr>
          <a:xfrm flipH="1">
            <a:off x="780475" y="1592475"/>
            <a:ext cx="3403500" cy="2020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lt1"/>
              </a:buClr>
              <a:buSzPts val="1400"/>
              <a:buFont typeface="Raleway"/>
              <a:buNone/>
            </a:pPr>
            <a:r>
              <a:rPr lang="en-GB" sz="1800">
                <a:solidFill>
                  <a:schemeClr val="lt1"/>
                </a:solidFill>
                <a:latin typeface="Raleway"/>
                <a:ea typeface="Raleway"/>
                <a:cs typeface="Raleway"/>
                <a:sym typeface="Raleway"/>
              </a:rPr>
              <a:t>Inti threejs ada pada adegan grafik (scene graph). Scene graph pada 3D engine adalah hirarki dari nodes pada graf dimana setiap node merepresentasikan local space. </a:t>
            </a:r>
            <a:endParaRPr sz="1800">
              <a:solidFill>
                <a:schemeClr val="lt1"/>
              </a:solidFill>
              <a:latin typeface="Raleway"/>
              <a:ea typeface="Raleway"/>
              <a:cs typeface="Raleway"/>
              <a:sym typeface="Raleway"/>
            </a:endParaRPr>
          </a:p>
        </p:txBody>
      </p:sp>
      <p:pic>
        <p:nvPicPr>
          <p:cNvPr id="359" name="Google Shape;359;p58"/>
          <p:cNvPicPr preferRelativeResize="0"/>
          <p:nvPr/>
        </p:nvPicPr>
        <p:blipFill>
          <a:blip r:embed="rId4">
            <a:alphaModFix/>
          </a:blip>
          <a:stretch>
            <a:fillRect/>
          </a:stretch>
        </p:blipFill>
        <p:spPr>
          <a:xfrm>
            <a:off x="2945525" y="1516275"/>
            <a:ext cx="6182676" cy="3477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p59"/>
          <p:cNvSpPr txBox="1"/>
          <p:nvPr>
            <p:ph idx="1" type="body"/>
          </p:nvPr>
        </p:nvSpPr>
        <p:spPr>
          <a:xfrm>
            <a:off x="720000" y="1557650"/>
            <a:ext cx="3999600" cy="2714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600"/>
              </a:spcBef>
              <a:spcAft>
                <a:spcPts val="0"/>
              </a:spcAft>
              <a:buSzPts val="1000"/>
              <a:buNone/>
            </a:pPr>
            <a:r>
              <a:rPr lang="en-GB" sz="1700"/>
              <a:t>B</a:t>
            </a:r>
            <a:r>
              <a:rPr lang="en-GB" sz="1700"/>
              <a:t>umi mengorbit Matahari. Bulan mengorbit Bumi. Bulan bergerak dalam lingkaran mengelilingi Bumi. Dari sudut pandang Bulan, ia berputar di "ruang lokal" Bumi. Meskipun gerakannya relatif terhadap Matahari, dari sudut pandang Bulan ia hanya harus memperhatikan dirinya sendiri dengan berputar di sekitar ruang lokal Bumi.</a:t>
            </a:r>
            <a:endParaRPr sz="1700"/>
          </a:p>
        </p:txBody>
      </p:sp>
      <p:sp>
        <p:nvSpPr>
          <p:cNvPr id="366" name="Google Shape;366;p59"/>
          <p:cNvSpPr txBox="1"/>
          <p:nvPr>
            <p:ph type="title"/>
          </p:nvPr>
        </p:nvSpPr>
        <p:spPr>
          <a:xfrm>
            <a:off x="720000" y="620645"/>
            <a:ext cx="3209400" cy="1106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500"/>
              <a:buFont typeface="Bigshot One"/>
              <a:buNone/>
            </a:pPr>
            <a:r>
              <a:rPr lang="en-GB"/>
              <a:t>Solar System</a:t>
            </a:r>
            <a:endParaRPr/>
          </a:p>
        </p:txBody>
      </p:sp>
      <p:pic>
        <p:nvPicPr>
          <p:cNvPr id="367" name="Google Shape;367;p59"/>
          <p:cNvPicPr preferRelativeResize="0"/>
          <p:nvPr/>
        </p:nvPicPr>
        <p:blipFill>
          <a:blip r:embed="rId4">
            <a:alphaModFix/>
          </a:blip>
          <a:stretch>
            <a:fillRect/>
          </a:stretch>
        </p:blipFill>
        <p:spPr>
          <a:xfrm>
            <a:off x="2118125" y="198925"/>
            <a:ext cx="8529074" cy="4797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1" name="Shape 371"/>
        <p:cNvGrpSpPr/>
        <p:nvPr/>
      </p:nvGrpSpPr>
      <p:grpSpPr>
        <a:xfrm>
          <a:off x="0" y="0"/>
          <a:ext cx="0" cy="0"/>
          <a:chOff x="0" y="0"/>
          <a:chExt cx="0" cy="0"/>
        </a:xfrm>
      </p:grpSpPr>
      <p:sp>
        <p:nvSpPr>
          <p:cNvPr id="372" name="Google Shape;372;p60"/>
          <p:cNvSpPr txBox="1"/>
          <p:nvPr>
            <p:ph idx="3" type="subTitle"/>
          </p:nvPr>
        </p:nvSpPr>
        <p:spPr>
          <a:xfrm>
            <a:off x="478200" y="1033050"/>
            <a:ext cx="8173200" cy="92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500"/>
              <a:buNone/>
            </a:pPr>
            <a:r>
              <a:rPr lang="en-GB"/>
              <a:t>Untuk base code html dan javascript kurang lebih sama dengan basic scene, hanya saja berbeda di beberapa bagian berikut.</a:t>
            </a:r>
            <a:endParaRPr/>
          </a:p>
          <a:p>
            <a:pPr indent="0" lvl="0" marL="0" rtl="0" algn="l">
              <a:lnSpc>
                <a:spcPct val="90000"/>
              </a:lnSpc>
              <a:spcBef>
                <a:spcPts val="0"/>
              </a:spcBef>
              <a:spcAft>
                <a:spcPts val="0"/>
              </a:spcAft>
              <a:buClr>
                <a:schemeClr val="lt1"/>
              </a:buClr>
              <a:buSzPts val="2500"/>
              <a:buNone/>
            </a:pPr>
            <a:r>
              <a:t/>
            </a:r>
            <a:endParaRPr/>
          </a:p>
          <a:p>
            <a:pPr indent="0" lvl="0" marL="0" rtl="0" algn="l">
              <a:lnSpc>
                <a:spcPct val="90000"/>
              </a:lnSpc>
              <a:spcBef>
                <a:spcPts val="0"/>
              </a:spcBef>
              <a:spcAft>
                <a:spcPts val="0"/>
              </a:spcAft>
              <a:buClr>
                <a:schemeClr val="lt1"/>
              </a:buClr>
              <a:buSzPts val="2500"/>
              <a:buNone/>
            </a:pPr>
            <a:r>
              <a:rPr lang="en-GB"/>
              <a:t>Pertama, ganti pembuatan </a:t>
            </a:r>
            <a:r>
              <a:rPr b="1" lang="en-GB"/>
              <a:t>cube geometry</a:t>
            </a:r>
            <a:r>
              <a:rPr lang="en-GB"/>
              <a:t> dengan </a:t>
            </a:r>
            <a:r>
              <a:rPr b="1" lang="en-GB"/>
              <a:t>sphere geometry</a:t>
            </a:r>
            <a:endParaRPr b="1"/>
          </a:p>
        </p:txBody>
      </p:sp>
      <p:sp>
        <p:nvSpPr>
          <p:cNvPr id="373" name="Google Shape;373;p60"/>
          <p:cNvSpPr txBox="1"/>
          <p:nvPr>
            <p:ph type="title"/>
          </p:nvPr>
        </p:nvSpPr>
        <p:spPr>
          <a:xfrm>
            <a:off x="720000" y="249674"/>
            <a:ext cx="7704000" cy="528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500"/>
              <a:buFont typeface="Bigshot One"/>
              <a:buNone/>
            </a:pPr>
            <a:r>
              <a:rPr lang="en-GB"/>
              <a:t>Sekarang kita kembali ngoding ygy</a:t>
            </a:r>
            <a:endParaRPr/>
          </a:p>
        </p:txBody>
      </p:sp>
      <p:pic>
        <p:nvPicPr>
          <p:cNvPr id="374" name="Google Shape;374;p60"/>
          <p:cNvPicPr preferRelativeResize="0"/>
          <p:nvPr/>
        </p:nvPicPr>
        <p:blipFill>
          <a:blip r:embed="rId4">
            <a:alphaModFix/>
          </a:blip>
          <a:stretch>
            <a:fillRect/>
          </a:stretch>
        </p:blipFill>
        <p:spPr>
          <a:xfrm>
            <a:off x="1859825" y="1984275"/>
            <a:ext cx="5424360" cy="2881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1"/>
          <p:cNvSpPr txBox="1"/>
          <p:nvPr>
            <p:ph idx="3" type="subTitle"/>
          </p:nvPr>
        </p:nvSpPr>
        <p:spPr>
          <a:xfrm>
            <a:off x="187750" y="578325"/>
            <a:ext cx="3753600" cy="924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a:t>Sebelumnya, deklarasikan variabel </a:t>
            </a:r>
            <a:r>
              <a:rPr i="1" lang="en-GB"/>
              <a:t>objects</a:t>
            </a:r>
            <a:r>
              <a:rPr lang="en-GB"/>
              <a:t> dengan tipe data Array javaScript.</a:t>
            </a:r>
            <a:endParaRPr/>
          </a:p>
        </p:txBody>
      </p:sp>
      <p:pic>
        <p:nvPicPr>
          <p:cNvPr id="380" name="Google Shape;380;p61"/>
          <p:cNvPicPr preferRelativeResize="0"/>
          <p:nvPr/>
        </p:nvPicPr>
        <p:blipFill>
          <a:blip r:embed="rId3">
            <a:alphaModFix/>
          </a:blip>
          <a:stretch>
            <a:fillRect/>
          </a:stretch>
        </p:blipFill>
        <p:spPr>
          <a:xfrm>
            <a:off x="187748" y="2454376"/>
            <a:ext cx="5103574" cy="2104125"/>
          </a:xfrm>
          <a:prstGeom prst="rect">
            <a:avLst/>
          </a:prstGeom>
          <a:noFill/>
          <a:ln>
            <a:noFill/>
          </a:ln>
        </p:spPr>
      </p:pic>
      <p:pic>
        <p:nvPicPr>
          <p:cNvPr id="381" name="Google Shape;381;p61"/>
          <p:cNvPicPr preferRelativeResize="0"/>
          <p:nvPr/>
        </p:nvPicPr>
        <p:blipFill>
          <a:blip r:embed="rId4">
            <a:alphaModFix/>
          </a:blip>
          <a:stretch>
            <a:fillRect/>
          </a:stretch>
        </p:blipFill>
        <p:spPr>
          <a:xfrm>
            <a:off x="3941350" y="333675"/>
            <a:ext cx="2295524" cy="1168950"/>
          </a:xfrm>
          <a:prstGeom prst="rect">
            <a:avLst/>
          </a:prstGeom>
          <a:noFill/>
          <a:ln>
            <a:noFill/>
          </a:ln>
        </p:spPr>
      </p:pic>
      <p:sp>
        <p:nvSpPr>
          <p:cNvPr id="382" name="Google Shape;382;p61"/>
          <p:cNvSpPr txBox="1"/>
          <p:nvPr/>
        </p:nvSpPr>
        <p:spPr>
          <a:xfrm>
            <a:off x="187750" y="1835025"/>
            <a:ext cx="8315700" cy="5727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lang="en-GB">
                <a:solidFill>
                  <a:schemeClr val="lt1"/>
                </a:solidFill>
                <a:latin typeface="Raleway"/>
                <a:ea typeface="Raleway"/>
                <a:cs typeface="Raleway"/>
                <a:sym typeface="Raleway"/>
              </a:rPr>
              <a:t>K</a:t>
            </a:r>
            <a:r>
              <a:rPr lang="en-GB">
                <a:solidFill>
                  <a:schemeClr val="lt1"/>
                </a:solidFill>
                <a:latin typeface="Raleway"/>
                <a:ea typeface="Raleway"/>
                <a:cs typeface="Raleway"/>
                <a:sym typeface="Raleway"/>
              </a:rPr>
              <a:t>emudian buat objek </a:t>
            </a:r>
            <a:r>
              <a:rPr i="1" lang="en-GB">
                <a:solidFill>
                  <a:schemeClr val="lt1"/>
                </a:solidFill>
                <a:latin typeface="Raleway"/>
                <a:ea typeface="Raleway"/>
                <a:cs typeface="Raleway"/>
                <a:sym typeface="Raleway"/>
              </a:rPr>
              <a:t>solar system</a:t>
            </a:r>
            <a:r>
              <a:rPr lang="en-GB">
                <a:solidFill>
                  <a:schemeClr val="lt1"/>
                </a:solidFill>
                <a:latin typeface="Raleway"/>
                <a:ea typeface="Raleway"/>
                <a:cs typeface="Raleway"/>
                <a:sym typeface="Raleway"/>
              </a:rPr>
              <a:t> dan tambahkan ke dalam variabel </a:t>
            </a:r>
            <a:r>
              <a:rPr i="1" lang="en-GB">
                <a:solidFill>
                  <a:schemeClr val="lt1"/>
                </a:solidFill>
                <a:latin typeface="Raleway"/>
                <a:ea typeface="Raleway"/>
                <a:cs typeface="Raleway"/>
                <a:sym typeface="Raleway"/>
              </a:rPr>
              <a:t>objects</a:t>
            </a:r>
            <a:r>
              <a:rPr lang="en-GB">
                <a:solidFill>
                  <a:schemeClr val="lt1"/>
                </a:solidFill>
                <a:latin typeface="Raleway"/>
                <a:ea typeface="Raleway"/>
                <a:cs typeface="Raleway"/>
                <a:sym typeface="Raleway"/>
              </a:rPr>
              <a:t>. Kemudian buat mesh </a:t>
            </a:r>
            <a:r>
              <a:rPr i="1" lang="en-GB">
                <a:solidFill>
                  <a:schemeClr val="lt1"/>
                </a:solidFill>
                <a:latin typeface="Raleway"/>
                <a:ea typeface="Raleway"/>
                <a:cs typeface="Raleway"/>
                <a:sym typeface="Raleway"/>
              </a:rPr>
              <a:t>sun</a:t>
            </a:r>
            <a:r>
              <a:rPr lang="en-GB">
                <a:solidFill>
                  <a:schemeClr val="lt1"/>
                </a:solidFill>
                <a:latin typeface="Raleway"/>
                <a:ea typeface="Raleway"/>
                <a:cs typeface="Raleway"/>
                <a:sym typeface="Raleway"/>
              </a:rPr>
              <a:t> dan masukkan ke dalam objek </a:t>
            </a:r>
            <a:r>
              <a:rPr i="1" lang="en-GB">
                <a:solidFill>
                  <a:schemeClr val="lt1"/>
                </a:solidFill>
                <a:latin typeface="Raleway"/>
                <a:ea typeface="Raleway"/>
                <a:cs typeface="Raleway"/>
                <a:sym typeface="Raleway"/>
              </a:rPr>
              <a:t>solar system</a:t>
            </a:r>
            <a:r>
              <a:rPr lang="en-GB">
                <a:solidFill>
                  <a:schemeClr val="lt1"/>
                </a:solidFill>
                <a:latin typeface="Raleway"/>
                <a:ea typeface="Raleway"/>
                <a:cs typeface="Raleway"/>
                <a:sym typeface="Raleway"/>
              </a:rPr>
              <a:t> serta tambahkan ke dalam variabel </a:t>
            </a:r>
            <a:r>
              <a:rPr i="1" lang="en-GB">
                <a:solidFill>
                  <a:schemeClr val="lt1"/>
                </a:solidFill>
                <a:latin typeface="Raleway"/>
                <a:ea typeface="Raleway"/>
                <a:cs typeface="Raleway"/>
                <a:sym typeface="Raleway"/>
              </a:rPr>
              <a:t>objects</a:t>
            </a:r>
            <a:r>
              <a:rPr lang="en-GB">
                <a:solidFill>
                  <a:schemeClr val="lt1"/>
                </a:solidFill>
                <a:latin typeface="Raleway"/>
                <a:ea typeface="Raleway"/>
                <a:cs typeface="Raleway"/>
                <a:sym typeface="Raleway"/>
              </a:rPr>
              <a:t>.</a:t>
            </a:r>
            <a:r>
              <a:rPr i="1" lang="en-GB">
                <a:solidFill>
                  <a:schemeClr val="lt1"/>
                </a:solidFill>
                <a:latin typeface="Raleway"/>
                <a:ea typeface="Raleway"/>
                <a:cs typeface="Raleway"/>
                <a:sym typeface="Raleway"/>
              </a:rPr>
              <a:t> </a:t>
            </a:r>
            <a:endParaRPr>
              <a:solidFill>
                <a:schemeClr val="lt1"/>
              </a:solidFill>
              <a:latin typeface="Raleway"/>
              <a:ea typeface="Raleway"/>
              <a:cs typeface="Raleway"/>
              <a:sym typeface="Raleway"/>
            </a:endParaRPr>
          </a:p>
        </p:txBody>
      </p:sp>
      <p:pic>
        <p:nvPicPr>
          <p:cNvPr id="383" name="Google Shape;383;p61"/>
          <p:cNvPicPr preferRelativeResize="0"/>
          <p:nvPr/>
        </p:nvPicPr>
        <p:blipFill>
          <a:blip r:embed="rId5">
            <a:alphaModFix/>
          </a:blip>
          <a:stretch>
            <a:fillRect/>
          </a:stretch>
        </p:blipFill>
        <p:spPr>
          <a:xfrm>
            <a:off x="4956775" y="2828700"/>
            <a:ext cx="4071638" cy="2104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2"/>
          <p:cNvSpPr txBox="1"/>
          <p:nvPr>
            <p:ph idx="3" type="subTitle"/>
          </p:nvPr>
        </p:nvSpPr>
        <p:spPr>
          <a:xfrm>
            <a:off x="252225" y="337950"/>
            <a:ext cx="6054300" cy="92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Buat objek </a:t>
            </a:r>
            <a:r>
              <a:rPr i="1" lang="en-GB"/>
              <a:t>earth orbit </a:t>
            </a:r>
            <a:r>
              <a:rPr lang="en-GB"/>
              <a:t>dan kemudian masukkan ke dalam objek </a:t>
            </a:r>
            <a:r>
              <a:rPr i="1" lang="en-GB"/>
              <a:t>solar system</a:t>
            </a:r>
            <a:r>
              <a:rPr lang="en-GB"/>
              <a:t>. Buat mesh </a:t>
            </a:r>
            <a:r>
              <a:rPr i="1" lang="en-GB"/>
              <a:t>earth </a:t>
            </a:r>
            <a:r>
              <a:rPr lang="en-GB"/>
              <a:t>dan kemudian masukkan ke dalam objek </a:t>
            </a:r>
            <a:r>
              <a:rPr i="1" lang="en-GB"/>
              <a:t>earth orbit</a:t>
            </a:r>
            <a:r>
              <a:rPr lang="en-GB"/>
              <a:t>. Serta tidak lupa dalam setiap pembuatan objek maupun mesh akan ditambahkan ke dalam variabel </a:t>
            </a:r>
            <a:r>
              <a:rPr i="1" lang="en-GB"/>
              <a:t>objects</a:t>
            </a:r>
            <a:r>
              <a:rPr lang="en-GB"/>
              <a:t>.</a:t>
            </a:r>
            <a:endParaRPr/>
          </a:p>
        </p:txBody>
      </p:sp>
      <p:pic>
        <p:nvPicPr>
          <p:cNvPr id="389" name="Google Shape;389;p62"/>
          <p:cNvPicPr preferRelativeResize="0"/>
          <p:nvPr/>
        </p:nvPicPr>
        <p:blipFill>
          <a:blip r:embed="rId3">
            <a:alphaModFix/>
          </a:blip>
          <a:stretch>
            <a:fillRect/>
          </a:stretch>
        </p:blipFill>
        <p:spPr>
          <a:xfrm>
            <a:off x="3419150" y="2083748"/>
            <a:ext cx="5439098" cy="2813749"/>
          </a:xfrm>
          <a:prstGeom prst="rect">
            <a:avLst/>
          </a:prstGeom>
          <a:noFill/>
          <a:ln>
            <a:noFill/>
          </a:ln>
        </p:spPr>
      </p:pic>
      <p:pic>
        <p:nvPicPr>
          <p:cNvPr id="390" name="Google Shape;390;p62"/>
          <p:cNvPicPr preferRelativeResize="0"/>
          <p:nvPr/>
        </p:nvPicPr>
        <p:blipFill>
          <a:blip r:embed="rId4">
            <a:alphaModFix/>
          </a:blip>
          <a:stretch>
            <a:fillRect/>
          </a:stretch>
        </p:blipFill>
        <p:spPr>
          <a:xfrm>
            <a:off x="252225" y="1438600"/>
            <a:ext cx="4785074" cy="25520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idx="3" type="title"/>
          </p:nvPr>
        </p:nvSpPr>
        <p:spPr>
          <a:xfrm>
            <a:off x="4909350" y="1935825"/>
            <a:ext cx="2847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GB"/>
              <a:t>Pembuatan Scene</a:t>
            </a:r>
            <a:endParaRPr/>
          </a:p>
        </p:txBody>
      </p:sp>
      <p:sp>
        <p:nvSpPr>
          <p:cNvPr id="159" name="Google Shape;159;p36"/>
          <p:cNvSpPr txBox="1"/>
          <p:nvPr>
            <p:ph idx="6" type="title"/>
          </p:nvPr>
        </p:nvSpPr>
        <p:spPr>
          <a:xfrm>
            <a:off x="1177675" y="3786325"/>
            <a:ext cx="31152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GB"/>
              <a:t>Scenegraph</a:t>
            </a:r>
            <a:endParaRPr/>
          </a:p>
        </p:txBody>
      </p:sp>
      <p:sp>
        <p:nvSpPr>
          <p:cNvPr id="160" name="Google Shape;160;p36"/>
          <p:cNvSpPr txBox="1"/>
          <p:nvPr>
            <p:ph idx="9" type="title"/>
          </p:nvPr>
        </p:nvSpPr>
        <p:spPr>
          <a:xfrm>
            <a:off x="4669375" y="3948975"/>
            <a:ext cx="33594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2400"/>
              <a:buNone/>
            </a:pPr>
            <a:r>
              <a:rPr lang="en-GB"/>
              <a:t>Basic Light, Camera</a:t>
            </a:r>
            <a:endParaRPr/>
          </a:p>
          <a:p>
            <a:pPr indent="0" lvl="0" marL="0" rtl="0" algn="ctr">
              <a:lnSpc>
                <a:spcPct val="100000"/>
              </a:lnSpc>
              <a:spcBef>
                <a:spcPts val="0"/>
              </a:spcBef>
              <a:spcAft>
                <a:spcPts val="0"/>
              </a:spcAft>
              <a:buSzPts val="2400"/>
              <a:buNone/>
            </a:pPr>
            <a:r>
              <a:t/>
            </a:r>
            <a:endParaRPr/>
          </a:p>
        </p:txBody>
      </p:sp>
      <p:sp>
        <p:nvSpPr>
          <p:cNvPr id="161" name="Google Shape;161;p36"/>
          <p:cNvSpPr txBox="1"/>
          <p:nvPr>
            <p:ph type="title"/>
          </p:nvPr>
        </p:nvSpPr>
        <p:spPr>
          <a:xfrm>
            <a:off x="724975" y="2012025"/>
            <a:ext cx="4020600" cy="527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3500"/>
              <a:buFont typeface="Bigshot One"/>
              <a:buNone/>
            </a:pPr>
            <a:r>
              <a:rPr lang="en-GB" sz="1900"/>
              <a:t>Apa itu Three.js</a:t>
            </a:r>
            <a:endParaRPr sz="1900"/>
          </a:p>
          <a:p>
            <a:pPr indent="0" lvl="0" marL="0" rtl="0" algn="ctr">
              <a:lnSpc>
                <a:spcPct val="90000"/>
              </a:lnSpc>
              <a:spcBef>
                <a:spcPts val="0"/>
              </a:spcBef>
              <a:spcAft>
                <a:spcPts val="0"/>
              </a:spcAft>
              <a:buClr>
                <a:schemeClr val="lt1"/>
              </a:buClr>
              <a:buSzPts val="3500"/>
              <a:buFont typeface="Bigshot One"/>
              <a:buNone/>
            </a:pPr>
            <a:r>
              <a:rPr lang="en-GB" sz="1900"/>
              <a:t>dan Penginstallan</a:t>
            </a:r>
            <a:endParaRPr sz="1900"/>
          </a:p>
        </p:txBody>
      </p:sp>
      <p:pic>
        <p:nvPicPr>
          <p:cNvPr id="162" name="Google Shape;162;p36"/>
          <p:cNvPicPr preferRelativeResize="0"/>
          <p:nvPr/>
        </p:nvPicPr>
        <p:blipFill rotWithShape="1">
          <a:blip r:embed="rId3">
            <a:alphaModFix/>
          </a:blip>
          <a:srcRect b="0" l="0" r="0" t="0"/>
          <a:stretch/>
        </p:blipFill>
        <p:spPr>
          <a:xfrm rot="-3010707">
            <a:off x="2498253" y="1258267"/>
            <a:ext cx="625494" cy="711777"/>
          </a:xfrm>
          <a:prstGeom prst="rect">
            <a:avLst/>
          </a:prstGeom>
          <a:noFill/>
          <a:ln>
            <a:noFill/>
          </a:ln>
        </p:spPr>
      </p:pic>
      <p:pic>
        <p:nvPicPr>
          <p:cNvPr id="163" name="Google Shape;163;p36"/>
          <p:cNvPicPr preferRelativeResize="0"/>
          <p:nvPr/>
        </p:nvPicPr>
        <p:blipFill rotWithShape="1">
          <a:blip r:embed="rId3">
            <a:alphaModFix/>
          </a:blip>
          <a:srcRect b="0" l="0" r="0" t="0"/>
          <a:stretch/>
        </p:blipFill>
        <p:spPr>
          <a:xfrm rot="-3010707">
            <a:off x="6020253" y="1258269"/>
            <a:ext cx="625494" cy="711775"/>
          </a:xfrm>
          <a:prstGeom prst="rect">
            <a:avLst/>
          </a:prstGeom>
          <a:noFill/>
          <a:ln>
            <a:noFill/>
          </a:ln>
        </p:spPr>
      </p:pic>
      <p:pic>
        <p:nvPicPr>
          <p:cNvPr id="164" name="Google Shape;164;p36"/>
          <p:cNvPicPr preferRelativeResize="0"/>
          <p:nvPr/>
        </p:nvPicPr>
        <p:blipFill rotWithShape="1">
          <a:blip r:embed="rId3">
            <a:alphaModFix/>
          </a:blip>
          <a:srcRect b="0" l="0" r="0" t="0"/>
          <a:stretch/>
        </p:blipFill>
        <p:spPr>
          <a:xfrm rot="-3010707">
            <a:off x="2498253" y="3124983"/>
            <a:ext cx="625494" cy="711777"/>
          </a:xfrm>
          <a:prstGeom prst="rect">
            <a:avLst/>
          </a:prstGeom>
          <a:noFill/>
          <a:ln>
            <a:noFill/>
          </a:ln>
        </p:spPr>
      </p:pic>
      <p:pic>
        <p:nvPicPr>
          <p:cNvPr id="165" name="Google Shape;165;p36"/>
          <p:cNvPicPr preferRelativeResize="0"/>
          <p:nvPr/>
        </p:nvPicPr>
        <p:blipFill rotWithShape="1">
          <a:blip r:embed="rId4">
            <a:alphaModFix/>
          </a:blip>
          <a:srcRect b="0" l="0" r="0" t="0"/>
          <a:stretch/>
        </p:blipFill>
        <p:spPr>
          <a:xfrm rot="-3010707">
            <a:off x="6020253" y="3124983"/>
            <a:ext cx="625494" cy="711774"/>
          </a:xfrm>
          <a:prstGeom prst="rect">
            <a:avLst/>
          </a:prstGeom>
          <a:noFill/>
          <a:ln>
            <a:noFill/>
          </a:ln>
        </p:spPr>
      </p:pic>
      <p:sp>
        <p:nvSpPr>
          <p:cNvPr id="166" name="Google Shape;166;p36"/>
          <p:cNvSpPr txBox="1"/>
          <p:nvPr>
            <p:ph idx="2" type="title"/>
          </p:nvPr>
        </p:nvSpPr>
        <p:spPr>
          <a:xfrm>
            <a:off x="2337450" y="1335635"/>
            <a:ext cx="947100"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GB"/>
              <a:t>01</a:t>
            </a:r>
            <a:endParaRPr/>
          </a:p>
        </p:txBody>
      </p:sp>
      <p:sp>
        <p:nvSpPr>
          <p:cNvPr id="167" name="Google Shape;167;p36"/>
          <p:cNvSpPr txBox="1"/>
          <p:nvPr>
            <p:ph idx="4" type="title"/>
          </p:nvPr>
        </p:nvSpPr>
        <p:spPr>
          <a:xfrm>
            <a:off x="5857500" y="1335635"/>
            <a:ext cx="951000"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GB"/>
              <a:t>02</a:t>
            </a:r>
            <a:endParaRPr/>
          </a:p>
        </p:txBody>
      </p:sp>
      <p:sp>
        <p:nvSpPr>
          <p:cNvPr id="168" name="Google Shape;168;p36"/>
          <p:cNvSpPr txBox="1"/>
          <p:nvPr>
            <p:ph idx="7" type="title"/>
          </p:nvPr>
        </p:nvSpPr>
        <p:spPr>
          <a:xfrm>
            <a:off x="2337450" y="3192722"/>
            <a:ext cx="947100"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GB"/>
              <a:t>03</a:t>
            </a:r>
            <a:endParaRPr/>
          </a:p>
        </p:txBody>
      </p:sp>
      <p:sp>
        <p:nvSpPr>
          <p:cNvPr id="169" name="Google Shape;169;p36"/>
          <p:cNvSpPr txBox="1"/>
          <p:nvPr>
            <p:ph idx="13" type="title"/>
          </p:nvPr>
        </p:nvSpPr>
        <p:spPr>
          <a:xfrm>
            <a:off x="5857500" y="3192722"/>
            <a:ext cx="951000"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GB"/>
              <a:t>04</a:t>
            </a:r>
            <a:endParaRPr/>
          </a:p>
        </p:txBody>
      </p:sp>
      <p:pic>
        <p:nvPicPr>
          <p:cNvPr id="170" name="Google Shape;170;p36"/>
          <p:cNvPicPr preferRelativeResize="0"/>
          <p:nvPr/>
        </p:nvPicPr>
        <p:blipFill rotWithShape="1">
          <a:blip r:embed="rId5">
            <a:alphaModFix/>
          </a:blip>
          <a:srcRect b="0" l="0" r="0" t="0"/>
          <a:stretch/>
        </p:blipFill>
        <p:spPr>
          <a:xfrm>
            <a:off x="-182297" y="2993991"/>
            <a:ext cx="1359964" cy="1359965"/>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171" name="Google Shape;171;p36"/>
          <p:cNvPicPr preferRelativeResize="0"/>
          <p:nvPr/>
        </p:nvPicPr>
        <p:blipFill rotWithShape="1">
          <a:blip r:embed="rId6">
            <a:alphaModFix/>
          </a:blip>
          <a:srcRect b="0" l="0" r="0" t="0"/>
          <a:stretch/>
        </p:blipFill>
        <p:spPr>
          <a:xfrm>
            <a:off x="7262694" y="731645"/>
            <a:ext cx="1558155" cy="1294853"/>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172" name="Google Shape;172;p36"/>
          <p:cNvPicPr preferRelativeResize="0"/>
          <p:nvPr/>
        </p:nvPicPr>
        <p:blipFill rotWithShape="1">
          <a:blip r:embed="rId7">
            <a:alphaModFix/>
          </a:blip>
          <a:srcRect b="0" l="0" r="0" t="0"/>
          <a:stretch/>
        </p:blipFill>
        <p:spPr>
          <a:xfrm flipH="1" rot="7167622">
            <a:off x="443954" y="308846"/>
            <a:ext cx="1178707" cy="1273666"/>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sp>
        <p:nvSpPr>
          <p:cNvPr id="173" name="Google Shape;173;p36"/>
          <p:cNvSpPr txBox="1"/>
          <p:nvPr>
            <p:ph idx="15" type="title"/>
          </p:nvPr>
        </p:nvSpPr>
        <p:spPr>
          <a:xfrm>
            <a:off x="720000" y="633924"/>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solidFill>
                  <a:schemeClr val="accent2"/>
                </a:solidFill>
                <a:highlight>
                  <a:srgbClr val="141B4E"/>
                </a:highlight>
              </a:rPr>
              <a:t>What we are gonna talk for next 1 hour</a:t>
            </a:r>
            <a:endParaRPr>
              <a:solidFill>
                <a:schemeClr val="accent2"/>
              </a:solidFill>
              <a:highlight>
                <a:srgbClr val="141B4E"/>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3"/>
          <p:cNvSpPr txBox="1"/>
          <p:nvPr>
            <p:ph idx="3" type="subTitle"/>
          </p:nvPr>
        </p:nvSpPr>
        <p:spPr>
          <a:xfrm>
            <a:off x="314575" y="443700"/>
            <a:ext cx="6332700" cy="92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Kemudian dibuat juga objek </a:t>
            </a:r>
            <a:r>
              <a:rPr i="1" lang="en-GB"/>
              <a:t>moon orbit</a:t>
            </a:r>
            <a:r>
              <a:rPr lang="en-GB"/>
              <a:t> dan mesh </a:t>
            </a:r>
            <a:r>
              <a:rPr i="1" lang="en-GB"/>
              <a:t>moon</a:t>
            </a:r>
            <a:r>
              <a:rPr lang="en-GB"/>
              <a:t> sama seperti dalam pembuatan </a:t>
            </a:r>
            <a:r>
              <a:rPr i="1" lang="en-GB"/>
              <a:t>earth orbit </a:t>
            </a:r>
            <a:r>
              <a:rPr lang="en-GB"/>
              <a:t>dan mesh </a:t>
            </a:r>
            <a:r>
              <a:rPr i="1" lang="en-GB"/>
              <a:t>earth</a:t>
            </a:r>
            <a:r>
              <a:rPr lang="en-GB"/>
              <a:t>.</a:t>
            </a:r>
            <a:endParaRPr/>
          </a:p>
        </p:txBody>
      </p:sp>
      <p:pic>
        <p:nvPicPr>
          <p:cNvPr id="396" name="Google Shape;396;p63"/>
          <p:cNvPicPr preferRelativeResize="0"/>
          <p:nvPr/>
        </p:nvPicPr>
        <p:blipFill>
          <a:blip r:embed="rId3">
            <a:alphaModFix/>
          </a:blip>
          <a:stretch>
            <a:fillRect/>
          </a:stretch>
        </p:blipFill>
        <p:spPr>
          <a:xfrm>
            <a:off x="2965899" y="1797904"/>
            <a:ext cx="5862800" cy="3034451"/>
          </a:xfrm>
          <a:prstGeom prst="rect">
            <a:avLst/>
          </a:prstGeom>
          <a:noFill/>
          <a:ln>
            <a:noFill/>
          </a:ln>
        </p:spPr>
      </p:pic>
      <p:pic>
        <p:nvPicPr>
          <p:cNvPr id="397" name="Google Shape;397;p63"/>
          <p:cNvPicPr preferRelativeResize="0"/>
          <p:nvPr/>
        </p:nvPicPr>
        <p:blipFill>
          <a:blip r:embed="rId4">
            <a:alphaModFix/>
          </a:blip>
          <a:stretch>
            <a:fillRect/>
          </a:stretch>
        </p:blipFill>
        <p:spPr>
          <a:xfrm>
            <a:off x="314575" y="1048752"/>
            <a:ext cx="4664051" cy="2552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64"/>
          <p:cNvPicPr preferRelativeResize="0"/>
          <p:nvPr/>
        </p:nvPicPr>
        <p:blipFill>
          <a:blip r:embed="rId3">
            <a:alphaModFix/>
          </a:blip>
          <a:stretch>
            <a:fillRect/>
          </a:stretch>
        </p:blipFill>
        <p:spPr>
          <a:xfrm>
            <a:off x="2651075" y="1639013"/>
            <a:ext cx="3841850" cy="1915425"/>
          </a:xfrm>
          <a:prstGeom prst="rect">
            <a:avLst/>
          </a:prstGeom>
          <a:noFill/>
          <a:ln>
            <a:noFill/>
          </a:ln>
        </p:spPr>
      </p:pic>
      <p:sp>
        <p:nvSpPr>
          <p:cNvPr id="403" name="Google Shape;403;p64"/>
          <p:cNvSpPr txBox="1"/>
          <p:nvPr/>
        </p:nvSpPr>
        <p:spPr>
          <a:xfrm>
            <a:off x="2276000" y="290825"/>
            <a:ext cx="4493100" cy="134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GB">
                <a:solidFill>
                  <a:schemeClr val="lt1"/>
                </a:solidFill>
                <a:latin typeface="Raleway"/>
                <a:ea typeface="Raleway"/>
                <a:cs typeface="Raleway"/>
                <a:sym typeface="Raleway"/>
              </a:rPr>
              <a:t>Kemudian dalam fungsi penganimasian, yang sebelumnya objek hanya berupa cube, perlu ditambahkan objek-objek yang telah dibuat dari perulangan variabel </a:t>
            </a:r>
            <a:r>
              <a:rPr i="1" lang="en-GB">
                <a:solidFill>
                  <a:schemeClr val="lt1"/>
                </a:solidFill>
                <a:latin typeface="Raleway"/>
                <a:ea typeface="Raleway"/>
                <a:cs typeface="Raleway"/>
                <a:sym typeface="Raleway"/>
              </a:rPr>
              <a:t>objects</a:t>
            </a:r>
            <a:r>
              <a:rPr lang="en-GB">
                <a:solidFill>
                  <a:schemeClr val="lt1"/>
                </a:solidFill>
                <a:latin typeface="Raleway"/>
                <a:ea typeface="Raleway"/>
                <a:cs typeface="Raleway"/>
                <a:sym typeface="Raleway"/>
              </a:rPr>
              <a:t>.</a:t>
            </a:r>
            <a:endParaRPr>
              <a:solidFill>
                <a:schemeClr val="lt1"/>
              </a:solidFill>
              <a:latin typeface="Raleway"/>
              <a:ea typeface="Raleway"/>
              <a:cs typeface="Raleway"/>
              <a:sym typeface="Raleway"/>
            </a:endParaRPr>
          </a:p>
          <a:p>
            <a:pPr indent="0" lvl="0" marL="0" rtl="0" algn="l">
              <a:lnSpc>
                <a:spcPct val="90000"/>
              </a:lnSpc>
              <a:spcBef>
                <a:spcPts val="0"/>
              </a:spcBef>
              <a:spcAft>
                <a:spcPts val="0"/>
              </a:spcAft>
              <a:buNone/>
            </a:pPr>
            <a:r>
              <a:rPr lang="en-GB">
                <a:solidFill>
                  <a:schemeClr val="lt1"/>
                </a:solidFill>
                <a:latin typeface="Raleway"/>
                <a:ea typeface="Raleway"/>
                <a:cs typeface="Raleway"/>
                <a:sym typeface="Raleway"/>
              </a:rPr>
              <a:t>Hasilnya bisa dicek di sini gan: https://intip.in/HASILBASICTHREEJS1 </a:t>
            </a:r>
            <a:endParaRPr>
              <a:solidFill>
                <a:schemeClr val="lt1"/>
              </a:solidFill>
              <a:latin typeface="Raleway"/>
              <a:ea typeface="Raleway"/>
              <a:cs typeface="Raleway"/>
              <a:sym typeface="Raleway"/>
            </a:endParaRPr>
          </a:p>
        </p:txBody>
      </p:sp>
      <p:sp>
        <p:nvSpPr>
          <p:cNvPr id="404" name="Google Shape;404;p64"/>
          <p:cNvSpPr txBox="1"/>
          <p:nvPr>
            <p:ph type="title"/>
          </p:nvPr>
        </p:nvSpPr>
        <p:spPr>
          <a:xfrm>
            <a:off x="720000" y="4072799"/>
            <a:ext cx="7704000" cy="528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500"/>
              <a:buFont typeface="Bigshot One"/>
              <a:buNone/>
            </a:pPr>
            <a:r>
              <a:rPr lang="en-GB"/>
              <a:t>Yey kelar*</a:t>
            </a:r>
            <a:endParaRPr/>
          </a:p>
        </p:txBody>
      </p:sp>
      <p:sp>
        <p:nvSpPr>
          <p:cNvPr id="405" name="Google Shape;405;p64"/>
          <p:cNvSpPr txBox="1"/>
          <p:nvPr/>
        </p:nvSpPr>
        <p:spPr>
          <a:xfrm>
            <a:off x="2700" y="4844600"/>
            <a:ext cx="4493100" cy="309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GB" sz="900">
                <a:solidFill>
                  <a:schemeClr val="lt1"/>
                </a:solidFill>
                <a:latin typeface="Raleway"/>
                <a:ea typeface="Raleway"/>
                <a:cs typeface="Raleway"/>
                <a:sym typeface="Raleway"/>
              </a:rPr>
              <a:t>*kalau gaada error</a:t>
            </a:r>
            <a:endParaRPr sz="900">
              <a:solidFill>
                <a:schemeClr val="lt1"/>
              </a:solidFill>
              <a:latin typeface="Raleway"/>
              <a:ea typeface="Raleway"/>
              <a:cs typeface="Raleway"/>
              <a:sym typeface="Ralew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5"/>
          <p:cNvSpPr txBox="1"/>
          <p:nvPr>
            <p:ph idx="2" type="title"/>
          </p:nvPr>
        </p:nvSpPr>
        <p:spPr>
          <a:xfrm>
            <a:off x="2996550" y="1462671"/>
            <a:ext cx="3150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GB"/>
              <a:t>04</a:t>
            </a:r>
            <a:endParaRPr/>
          </a:p>
        </p:txBody>
      </p:sp>
      <p:sp>
        <p:nvSpPr>
          <p:cNvPr id="411" name="Google Shape;411;p65"/>
          <p:cNvSpPr txBox="1"/>
          <p:nvPr>
            <p:ph type="title"/>
          </p:nvPr>
        </p:nvSpPr>
        <p:spPr>
          <a:xfrm>
            <a:off x="1259700" y="2681025"/>
            <a:ext cx="6624600" cy="841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Bigshot One"/>
              <a:buNone/>
            </a:pPr>
            <a:r>
              <a:rPr lang="en-GB" sz="4200"/>
              <a:t>Basic Lights, Cameras, and Materials</a:t>
            </a:r>
            <a:endParaRPr sz="4200"/>
          </a:p>
        </p:txBody>
      </p:sp>
      <p:pic>
        <p:nvPicPr>
          <p:cNvPr id="412" name="Google Shape;412;p65"/>
          <p:cNvPicPr preferRelativeResize="0"/>
          <p:nvPr/>
        </p:nvPicPr>
        <p:blipFill rotWithShape="1">
          <a:blip r:embed="rId3">
            <a:alphaModFix/>
          </a:blip>
          <a:srcRect b="0" l="0" r="0" t="0"/>
          <a:stretch/>
        </p:blipFill>
        <p:spPr>
          <a:xfrm>
            <a:off x="689066" y="3175966"/>
            <a:ext cx="1606602" cy="1313988"/>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413" name="Google Shape;413;p65"/>
          <p:cNvPicPr preferRelativeResize="0"/>
          <p:nvPr/>
        </p:nvPicPr>
        <p:blipFill rotWithShape="1">
          <a:blip r:embed="rId4">
            <a:alphaModFix/>
          </a:blip>
          <a:srcRect b="0" l="0" r="0" t="0"/>
          <a:stretch/>
        </p:blipFill>
        <p:spPr>
          <a:xfrm>
            <a:off x="2315136" y="155774"/>
            <a:ext cx="1169723" cy="1169723"/>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414" name="Google Shape;414;p65"/>
          <p:cNvPicPr preferRelativeResize="0"/>
          <p:nvPr/>
        </p:nvPicPr>
        <p:blipFill rotWithShape="1">
          <a:blip r:embed="rId5">
            <a:alphaModFix/>
          </a:blip>
          <a:srcRect b="0" l="0" r="0" t="0"/>
          <a:stretch/>
        </p:blipFill>
        <p:spPr>
          <a:xfrm flipH="1" rot="5601477">
            <a:off x="-74259" y="207273"/>
            <a:ext cx="1133262" cy="2257001"/>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415" name="Google Shape;415;p65"/>
          <p:cNvPicPr preferRelativeResize="0"/>
          <p:nvPr/>
        </p:nvPicPr>
        <p:blipFill rotWithShape="1">
          <a:blip r:embed="rId6">
            <a:alphaModFix/>
          </a:blip>
          <a:srcRect b="0" l="0" r="0" t="0"/>
          <a:stretch/>
        </p:blipFill>
        <p:spPr>
          <a:xfrm flipH="1" rot="7167622">
            <a:off x="6318722" y="451106"/>
            <a:ext cx="1178707" cy="1273666"/>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416" name="Google Shape;416;p65"/>
          <p:cNvPicPr preferRelativeResize="0"/>
          <p:nvPr/>
        </p:nvPicPr>
        <p:blipFill rotWithShape="1">
          <a:blip r:embed="rId7">
            <a:alphaModFix/>
          </a:blip>
          <a:srcRect b="0" l="0" r="0" t="0"/>
          <a:stretch/>
        </p:blipFill>
        <p:spPr>
          <a:xfrm rot="1361329">
            <a:off x="7462636" y="3480751"/>
            <a:ext cx="1015006" cy="863231"/>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417" name="Google Shape;417;p65"/>
          <p:cNvPicPr preferRelativeResize="0"/>
          <p:nvPr/>
        </p:nvPicPr>
        <p:blipFill rotWithShape="1">
          <a:blip r:embed="rId8">
            <a:alphaModFix/>
          </a:blip>
          <a:srcRect b="0" l="0" r="0" t="0"/>
          <a:stretch/>
        </p:blipFill>
        <p:spPr>
          <a:xfrm>
            <a:off x="3727942" y="3729783"/>
            <a:ext cx="1939135" cy="1215485"/>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66"/>
          <p:cNvPicPr preferRelativeResize="0"/>
          <p:nvPr/>
        </p:nvPicPr>
        <p:blipFill rotWithShape="1">
          <a:blip r:embed="rId3">
            <a:alphaModFix/>
          </a:blip>
          <a:srcRect b="0" l="0" r="0" t="0"/>
          <a:stretch/>
        </p:blipFill>
        <p:spPr>
          <a:xfrm>
            <a:off x="6974268" y="178491"/>
            <a:ext cx="1911298" cy="1198038"/>
          </a:xfrm>
          <a:prstGeom prst="rect">
            <a:avLst/>
          </a:prstGeom>
          <a:noFill/>
          <a:ln>
            <a:noFill/>
          </a:ln>
          <a:effectLst>
            <a:outerShdw blurRad="50800" rotWithShape="0" algn="ctr" dir="5400000" dist="50800">
              <a:schemeClr val="dk1">
                <a:alpha val="14510"/>
              </a:schemeClr>
            </a:outerShdw>
            <a:reflection blurRad="0" dir="5400000" dist="101600" endA="290" endPos="92000" fadeDir="5400012" kx="0" rotWithShape="0" algn="bl" stA="50000" stPos="0" sy="-100000" ky="0"/>
          </a:effectLst>
        </p:spPr>
      </p:pic>
      <p:sp>
        <p:nvSpPr>
          <p:cNvPr id="423" name="Google Shape;423;p66"/>
          <p:cNvSpPr txBox="1"/>
          <p:nvPr>
            <p:ph type="title"/>
          </p:nvPr>
        </p:nvSpPr>
        <p:spPr>
          <a:xfrm>
            <a:off x="723900" y="419763"/>
            <a:ext cx="7696200" cy="71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500"/>
              <a:buFont typeface="Bigshot One"/>
              <a:buNone/>
            </a:pPr>
            <a:r>
              <a:rPr lang="en-GB"/>
              <a:t>Basic Material</a:t>
            </a:r>
            <a:endParaRPr/>
          </a:p>
        </p:txBody>
      </p:sp>
      <p:sp>
        <p:nvSpPr>
          <p:cNvPr id="424" name="Google Shape;424;p66"/>
          <p:cNvSpPr txBox="1"/>
          <p:nvPr>
            <p:ph idx="1" type="body"/>
          </p:nvPr>
        </p:nvSpPr>
        <p:spPr>
          <a:xfrm>
            <a:off x="723900" y="1191000"/>
            <a:ext cx="7696200" cy="75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200"/>
              <a:buFont typeface="Arial"/>
              <a:buNone/>
            </a:pPr>
            <a:r>
              <a:rPr lang="en-GB" sz="1250"/>
              <a:t>Pada contoh kubus, kita menggunakan MeshBasicMaterial sebagai material dari kubus yang kita buat, dan pada solar system, kita menggunakan MeshPhongMaterial. Singkatnya Material ini menentukan bagaimana suatu object akan ditampilkan dalam scene. Berikut beberapa contoh material dalam Three,js</a:t>
            </a:r>
            <a:endParaRPr sz="1250"/>
          </a:p>
        </p:txBody>
      </p:sp>
      <p:pic>
        <p:nvPicPr>
          <p:cNvPr id="425" name="Google Shape;425;p66"/>
          <p:cNvPicPr preferRelativeResize="0"/>
          <p:nvPr/>
        </p:nvPicPr>
        <p:blipFill rotWithShape="1">
          <a:blip r:embed="rId4">
            <a:alphaModFix/>
          </a:blip>
          <a:srcRect b="0" l="0" r="0" t="0"/>
          <a:stretch/>
        </p:blipFill>
        <p:spPr>
          <a:xfrm>
            <a:off x="-1324354" y="2913489"/>
            <a:ext cx="2249292" cy="1055323"/>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426" name="Google Shape;426;p66"/>
          <p:cNvPicPr preferRelativeResize="0"/>
          <p:nvPr/>
        </p:nvPicPr>
        <p:blipFill>
          <a:blip r:embed="rId5">
            <a:alphaModFix/>
          </a:blip>
          <a:stretch>
            <a:fillRect/>
          </a:stretch>
        </p:blipFill>
        <p:spPr>
          <a:xfrm>
            <a:off x="770713" y="2131775"/>
            <a:ext cx="7914262" cy="252284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67"/>
          <p:cNvPicPr preferRelativeResize="0"/>
          <p:nvPr/>
        </p:nvPicPr>
        <p:blipFill rotWithShape="1">
          <a:blip r:embed="rId3">
            <a:alphaModFix/>
          </a:blip>
          <a:srcRect b="0" l="0" r="0" t="0"/>
          <a:stretch/>
        </p:blipFill>
        <p:spPr>
          <a:xfrm>
            <a:off x="6974268" y="178491"/>
            <a:ext cx="1911298" cy="1198038"/>
          </a:xfrm>
          <a:prstGeom prst="rect">
            <a:avLst/>
          </a:prstGeom>
          <a:noFill/>
          <a:ln>
            <a:noFill/>
          </a:ln>
          <a:effectLst>
            <a:outerShdw blurRad="50800" rotWithShape="0" algn="ctr" dir="5400000" dist="50800">
              <a:schemeClr val="dk1">
                <a:alpha val="14510"/>
              </a:schemeClr>
            </a:outerShdw>
            <a:reflection blurRad="0" dir="5400000" dist="101600" endA="290" endPos="92000" fadeDir="5400012" kx="0" rotWithShape="0" algn="bl" stA="50000" stPos="0" sy="-100000" ky="0"/>
          </a:effectLst>
        </p:spPr>
      </p:pic>
      <p:sp>
        <p:nvSpPr>
          <p:cNvPr id="432" name="Google Shape;432;p67"/>
          <p:cNvSpPr txBox="1"/>
          <p:nvPr>
            <p:ph type="title"/>
          </p:nvPr>
        </p:nvSpPr>
        <p:spPr>
          <a:xfrm>
            <a:off x="723900" y="419763"/>
            <a:ext cx="7696200" cy="71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500"/>
              <a:buFont typeface="Bigshot One"/>
              <a:buNone/>
            </a:pPr>
            <a:r>
              <a:rPr lang="en-GB"/>
              <a:t>Basic Material</a:t>
            </a:r>
            <a:endParaRPr/>
          </a:p>
        </p:txBody>
      </p:sp>
      <p:pic>
        <p:nvPicPr>
          <p:cNvPr id="433" name="Google Shape;433;p67"/>
          <p:cNvPicPr preferRelativeResize="0"/>
          <p:nvPr/>
        </p:nvPicPr>
        <p:blipFill rotWithShape="1">
          <a:blip r:embed="rId4">
            <a:alphaModFix/>
          </a:blip>
          <a:srcRect b="0" l="0" r="0" t="0"/>
          <a:stretch/>
        </p:blipFill>
        <p:spPr>
          <a:xfrm>
            <a:off x="-1324354" y="2913489"/>
            <a:ext cx="2249292" cy="1055323"/>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434" name="Google Shape;434;p67"/>
          <p:cNvPicPr preferRelativeResize="0"/>
          <p:nvPr/>
        </p:nvPicPr>
        <p:blipFill>
          <a:blip r:embed="rId5">
            <a:alphaModFix/>
          </a:blip>
          <a:stretch>
            <a:fillRect/>
          </a:stretch>
        </p:blipFill>
        <p:spPr>
          <a:xfrm>
            <a:off x="575288" y="1775479"/>
            <a:ext cx="7914259" cy="2630869"/>
          </a:xfrm>
          <a:prstGeom prst="rect">
            <a:avLst/>
          </a:prstGeom>
          <a:noFill/>
          <a:ln>
            <a:noFill/>
          </a:ln>
        </p:spPr>
      </p:pic>
      <p:sp>
        <p:nvSpPr>
          <p:cNvPr id="435" name="Google Shape;435;p67"/>
          <p:cNvSpPr txBox="1"/>
          <p:nvPr>
            <p:ph idx="1" type="body"/>
          </p:nvPr>
        </p:nvSpPr>
        <p:spPr>
          <a:xfrm>
            <a:off x="723900" y="1191000"/>
            <a:ext cx="7696200" cy="75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200"/>
              <a:buFont typeface="Arial"/>
              <a:buNone/>
            </a:pPr>
            <a:r>
              <a:rPr lang="en-GB" sz="1250"/>
              <a:t>Contoh menggunakan Material Phong pada Kubus, untuk hasil nanti akan digabung dengan light :D</a:t>
            </a:r>
            <a:endParaRPr sz="125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68"/>
          <p:cNvPicPr preferRelativeResize="0"/>
          <p:nvPr/>
        </p:nvPicPr>
        <p:blipFill rotWithShape="1">
          <a:blip r:embed="rId3">
            <a:alphaModFix/>
          </a:blip>
          <a:srcRect b="0" l="0" r="0" t="0"/>
          <a:stretch/>
        </p:blipFill>
        <p:spPr>
          <a:xfrm>
            <a:off x="6974268" y="178491"/>
            <a:ext cx="1911298" cy="1198038"/>
          </a:xfrm>
          <a:prstGeom prst="rect">
            <a:avLst/>
          </a:prstGeom>
          <a:noFill/>
          <a:ln>
            <a:noFill/>
          </a:ln>
          <a:effectLst>
            <a:outerShdw blurRad="50800" rotWithShape="0" algn="ctr" dir="5400000" dist="50800">
              <a:schemeClr val="dk1">
                <a:alpha val="14509"/>
              </a:schemeClr>
            </a:outerShdw>
            <a:reflection blurRad="0" dir="5400000" dist="101600" endA="290" endPos="92000" fadeDir="5400012" kx="0" rotWithShape="0" algn="bl" stA="50000" stPos="0" sy="-100000" ky="0"/>
          </a:effectLst>
        </p:spPr>
      </p:pic>
      <p:sp>
        <p:nvSpPr>
          <p:cNvPr id="441" name="Google Shape;441;p68"/>
          <p:cNvSpPr txBox="1"/>
          <p:nvPr>
            <p:ph type="title"/>
          </p:nvPr>
        </p:nvSpPr>
        <p:spPr>
          <a:xfrm>
            <a:off x="723900" y="419763"/>
            <a:ext cx="7696200" cy="71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500"/>
              <a:buFont typeface="Bigshot One"/>
              <a:buNone/>
            </a:pPr>
            <a:r>
              <a:rPr lang="en-GB"/>
              <a:t>Basic Lighting </a:t>
            </a:r>
            <a:endParaRPr/>
          </a:p>
        </p:txBody>
      </p:sp>
      <p:sp>
        <p:nvSpPr>
          <p:cNvPr id="442" name="Google Shape;442;p68"/>
          <p:cNvSpPr/>
          <p:nvPr/>
        </p:nvSpPr>
        <p:spPr>
          <a:xfrm>
            <a:off x="5958500" y="2054700"/>
            <a:ext cx="2173800" cy="26037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8"/>
          <p:cNvSpPr/>
          <p:nvPr/>
        </p:nvSpPr>
        <p:spPr>
          <a:xfrm>
            <a:off x="3540550" y="2054700"/>
            <a:ext cx="2173800" cy="26037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8"/>
          <p:cNvSpPr/>
          <p:nvPr/>
        </p:nvSpPr>
        <p:spPr>
          <a:xfrm>
            <a:off x="1157450" y="2054700"/>
            <a:ext cx="2173800" cy="26037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8"/>
          <p:cNvSpPr txBox="1"/>
          <p:nvPr>
            <p:ph idx="1" type="body"/>
          </p:nvPr>
        </p:nvSpPr>
        <p:spPr>
          <a:xfrm>
            <a:off x="723900" y="1191000"/>
            <a:ext cx="7696200" cy="75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200"/>
              <a:buFont typeface="Arial"/>
              <a:buNone/>
            </a:pPr>
            <a:r>
              <a:rPr lang="en-GB" sz="1250"/>
              <a:t>Memberikan Cahaya pada object. Untuk penyusunan object di sini kita pakai directional light</a:t>
            </a:r>
            <a:endParaRPr sz="1250"/>
          </a:p>
          <a:p>
            <a:pPr indent="0" lvl="0" marL="0" rtl="0" algn="l">
              <a:lnSpc>
                <a:spcPct val="100000"/>
              </a:lnSpc>
              <a:spcBef>
                <a:spcPts val="0"/>
              </a:spcBef>
              <a:spcAft>
                <a:spcPts val="0"/>
              </a:spcAft>
              <a:buClr>
                <a:schemeClr val="lt1"/>
              </a:buClr>
              <a:buSzPts val="1200"/>
              <a:buFont typeface="Arial"/>
              <a:buNone/>
            </a:pPr>
            <a:r>
              <a:t/>
            </a:r>
            <a:endParaRPr sz="1250"/>
          </a:p>
          <a:p>
            <a:pPr indent="0" lvl="0" marL="0" rtl="0" algn="l">
              <a:lnSpc>
                <a:spcPct val="100000"/>
              </a:lnSpc>
              <a:spcBef>
                <a:spcPts val="0"/>
              </a:spcBef>
              <a:spcAft>
                <a:spcPts val="0"/>
              </a:spcAft>
              <a:buClr>
                <a:schemeClr val="lt1"/>
              </a:buClr>
              <a:buSzPts val="1200"/>
              <a:buFont typeface="Arial"/>
              <a:buNone/>
            </a:pPr>
            <a:r>
              <a:rPr lang="en-GB" sz="1250"/>
              <a:t>Penyusun Directional Light :</a:t>
            </a:r>
            <a:endParaRPr sz="1250"/>
          </a:p>
        </p:txBody>
      </p:sp>
      <p:pic>
        <p:nvPicPr>
          <p:cNvPr id="446" name="Google Shape;446;p68"/>
          <p:cNvPicPr preferRelativeResize="0"/>
          <p:nvPr/>
        </p:nvPicPr>
        <p:blipFill rotWithShape="1">
          <a:blip r:embed="rId4">
            <a:alphaModFix/>
          </a:blip>
          <a:srcRect b="0" l="0" r="0" t="0"/>
          <a:stretch/>
        </p:blipFill>
        <p:spPr>
          <a:xfrm>
            <a:off x="-1324354" y="2913489"/>
            <a:ext cx="2249292" cy="1055323"/>
          </a:xfrm>
          <a:prstGeom prst="rect">
            <a:avLst/>
          </a:prstGeom>
          <a:noFill/>
          <a:ln>
            <a:noFill/>
          </a:ln>
          <a:effectLst>
            <a:outerShdw blurRad="50800" rotWithShape="0" algn="ctr" dir="5400000" dist="50800">
              <a:schemeClr val="dk1">
                <a:alpha val="14509"/>
              </a:schemeClr>
            </a:outerShdw>
            <a:reflection blurRad="0" dir="0" dist="0" endA="300" endPos="55000" fadeDir="5400012" kx="0" rotWithShape="0" algn="bl" stA="50000" stPos="0" sy="-100000" ky="0"/>
          </a:effectLst>
        </p:spPr>
      </p:pic>
      <p:pic>
        <p:nvPicPr>
          <p:cNvPr id="447" name="Google Shape;447;p68"/>
          <p:cNvPicPr preferRelativeResize="0"/>
          <p:nvPr/>
        </p:nvPicPr>
        <p:blipFill>
          <a:blip r:embed="rId5">
            <a:alphaModFix/>
          </a:blip>
          <a:stretch>
            <a:fillRect/>
          </a:stretch>
        </p:blipFill>
        <p:spPr>
          <a:xfrm>
            <a:off x="1390175" y="2196063"/>
            <a:ext cx="1775475" cy="1699342"/>
          </a:xfrm>
          <a:prstGeom prst="rect">
            <a:avLst/>
          </a:prstGeom>
          <a:noFill/>
          <a:ln>
            <a:noFill/>
          </a:ln>
        </p:spPr>
      </p:pic>
      <p:sp>
        <p:nvSpPr>
          <p:cNvPr id="448" name="Google Shape;448;p68"/>
          <p:cNvSpPr/>
          <p:nvPr/>
        </p:nvSpPr>
        <p:spPr>
          <a:xfrm>
            <a:off x="1398325" y="4012600"/>
            <a:ext cx="1759200" cy="438000"/>
          </a:xfrm>
          <a:prstGeom prst="roundRect">
            <a:avLst>
              <a:gd fmla="val 50000"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8"/>
          <p:cNvSpPr txBox="1"/>
          <p:nvPr>
            <p:ph type="title"/>
          </p:nvPr>
        </p:nvSpPr>
        <p:spPr>
          <a:xfrm>
            <a:off x="1588075" y="3968800"/>
            <a:ext cx="1379700" cy="525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3500"/>
              <a:buFont typeface="Bigshot One"/>
              <a:buNone/>
            </a:pPr>
            <a:r>
              <a:rPr lang="en-GB" sz="1900">
                <a:latin typeface="Raleway"/>
                <a:ea typeface="Raleway"/>
                <a:cs typeface="Raleway"/>
                <a:sym typeface="Raleway"/>
              </a:rPr>
              <a:t>Warna</a:t>
            </a:r>
            <a:endParaRPr sz="1900">
              <a:latin typeface="Raleway"/>
              <a:ea typeface="Raleway"/>
              <a:cs typeface="Raleway"/>
              <a:sym typeface="Raleway"/>
            </a:endParaRPr>
          </a:p>
        </p:txBody>
      </p:sp>
      <p:pic>
        <p:nvPicPr>
          <p:cNvPr id="450" name="Google Shape;450;p68"/>
          <p:cNvPicPr preferRelativeResize="0"/>
          <p:nvPr/>
        </p:nvPicPr>
        <p:blipFill>
          <a:blip r:embed="rId6">
            <a:alphaModFix/>
          </a:blip>
          <a:stretch>
            <a:fillRect/>
          </a:stretch>
        </p:blipFill>
        <p:spPr>
          <a:xfrm>
            <a:off x="3897113" y="2315400"/>
            <a:ext cx="1460675" cy="1460675"/>
          </a:xfrm>
          <a:prstGeom prst="rect">
            <a:avLst/>
          </a:prstGeom>
          <a:noFill/>
          <a:ln>
            <a:noFill/>
          </a:ln>
        </p:spPr>
      </p:pic>
      <p:sp>
        <p:nvSpPr>
          <p:cNvPr id="451" name="Google Shape;451;p68"/>
          <p:cNvSpPr/>
          <p:nvPr/>
        </p:nvSpPr>
        <p:spPr>
          <a:xfrm>
            <a:off x="3732200" y="4012600"/>
            <a:ext cx="1759200" cy="438000"/>
          </a:xfrm>
          <a:prstGeom prst="roundRect">
            <a:avLst>
              <a:gd fmla="val 50000"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8"/>
          <p:cNvSpPr txBox="1"/>
          <p:nvPr>
            <p:ph type="title"/>
          </p:nvPr>
        </p:nvSpPr>
        <p:spPr>
          <a:xfrm>
            <a:off x="3921950" y="3968800"/>
            <a:ext cx="1379700" cy="525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3500"/>
              <a:buFont typeface="Bigshot One"/>
              <a:buNone/>
            </a:pPr>
            <a:r>
              <a:rPr lang="en-GB" sz="1900">
                <a:latin typeface="Raleway"/>
                <a:ea typeface="Raleway"/>
                <a:cs typeface="Raleway"/>
                <a:sym typeface="Raleway"/>
              </a:rPr>
              <a:t>Intensitas</a:t>
            </a:r>
            <a:endParaRPr sz="1900">
              <a:latin typeface="Raleway"/>
              <a:ea typeface="Raleway"/>
              <a:cs typeface="Raleway"/>
              <a:sym typeface="Raleway"/>
            </a:endParaRPr>
          </a:p>
        </p:txBody>
      </p:sp>
      <p:pic>
        <p:nvPicPr>
          <p:cNvPr id="453" name="Google Shape;453;p68"/>
          <p:cNvPicPr preferRelativeResize="0"/>
          <p:nvPr/>
        </p:nvPicPr>
        <p:blipFill>
          <a:blip r:embed="rId7">
            <a:alphaModFix/>
          </a:blip>
          <a:stretch>
            <a:fillRect/>
          </a:stretch>
        </p:blipFill>
        <p:spPr>
          <a:xfrm>
            <a:off x="6079575" y="2501213"/>
            <a:ext cx="1931650" cy="1089049"/>
          </a:xfrm>
          <a:prstGeom prst="rect">
            <a:avLst/>
          </a:prstGeom>
          <a:noFill/>
          <a:ln>
            <a:noFill/>
          </a:ln>
        </p:spPr>
      </p:pic>
      <p:sp>
        <p:nvSpPr>
          <p:cNvPr id="454" name="Google Shape;454;p68"/>
          <p:cNvSpPr/>
          <p:nvPr/>
        </p:nvSpPr>
        <p:spPr>
          <a:xfrm>
            <a:off x="6165800" y="4012600"/>
            <a:ext cx="1759200" cy="438000"/>
          </a:xfrm>
          <a:prstGeom prst="roundRect">
            <a:avLst>
              <a:gd fmla="val 50000"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8"/>
          <p:cNvSpPr txBox="1"/>
          <p:nvPr>
            <p:ph type="title"/>
          </p:nvPr>
        </p:nvSpPr>
        <p:spPr>
          <a:xfrm>
            <a:off x="6355550" y="3968800"/>
            <a:ext cx="1379700" cy="525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3500"/>
              <a:buFont typeface="Bigshot One"/>
              <a:buNone/>
            </a:pPr>
            <a:r>
              <a:rPr lang="en-GB" sz="1900">
                <a:latin typeface="Raleway"/>
                <a:ea typeface="Raleway"/>
                <a:cs typeface="Raleway"/>
                <a:sym typeface="Raleway"/>
              </a:rPr>
              <a:t>Posisi</a:t>
            </a:r>
            <a:endParaRPr sz="1900">
              <a:latin typeface="Raleway"/>
              <a:ea typeface="Raleway"/>
              <a:cs typeface="Raleway"/>
              <a:sym typeface="Raleway"/>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9"/>
          <p:cNvSpPr txBox="1"/>
          <p:nvPr>
            <p:ph type="title"/>
          </p:nvPr>
        </p:nvSpPr>
        <p:spPr>
          <a:xfrm>
            <a:off x="723900" y="552450"/>
            <a:ext cx="7696200" cy="715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a:t>Seperti biasa masuk ke Coding</a:t>
            </a:r>
            <a:endParaRPr/>
          </a:p>
        </p:txBody>
      </p:sp>
      <p:pic>
        <p:nvPicPr>
          <p:cNvPr id="461" name="Google Shape;461;p69"/>
          <p:cNvPicPr preferRelativeResize="0"/>
          <p:nvPr/>
        </p:nvPicPr>
        <p:blipFill>
          <a:blip r:embed="rId3">
            <a:alphaModFix/>
          </a:blip>
          <a:stretch>
            <a:fillRect/>
          </a:stretch>
        </p:blipFill>
        <p:spPr>
          <a:xfrm>
            <a:off x="1700200" y="1413363"/>
            <a:ext cx="5743575" cy="2619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0"/>
          <p:cNvSpPr txBox="1"/>
          <p:nvPr>
            <p:ph idx="1" type="body"/>
          </p:nvPr>
        </p:nvSpPr>
        <p:spPr>
          <a:xfrm>
            <a:off x="723900" y="1191000"/>
            <a:ext cx="7696200" cy="3580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pic>
        <p:nvPicPr>
          <p:cNvPr id="467" name="Google Shape;467;p70"/>
          <p:cNvPicPr preferRelativeResize="0"/>
          <p:nvPr/>
        </p:nvPicPr>
        <p:blipFill>
          <a:blip r:embed="rId3">
            <a:alphaModFix/>
          </a:blip>
          <a:stretch>
            <a:fillRect/>
          </a:stretch>
        </p:blipFill>
        <p:spPr>
          <a:xfrm>
            <a:off x="-238875" y="-317375"/>
            <a:ext cx="9708221" cy="54608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71"/>
          <p:cNvPicPr preferRelativeResize="0"/>
          <p:nvPr/>
        </p:nvPicPr>
        <p:blipFill rotWithShape="1">
          <a:blip r:embed="rId3">
            <a:alphaModFix/>
          </a:blip>
          <a:srcRect b="0" l="0" r="0" t="0"/>
          <a:stretch/>
        </p:blipFill>
        <p:spPr>
          <a:xfrm>
            <a:off x="6974268" y="178491"/>
            <a:ext cx="1911298" cy="1198038"/>
          </a:xfrm>
          <a:prstGeom prst="rect">
            <a:avLst/>
          </a:prstGeom>
          <a:noFill/>
          <a:ln>
            <a:noFill/>
          </a:ln>
          <a:effectLst>
            <a:outerShdw blurRad="50800" rotWithShape="0" algn="ctr" dir="5400000" dist="50800">
              <a:schemeClr val="dk1">
                <a:alpha val="14510"/>
              </a:schemeClr>
            </a:outerShdw>
            <a:reflection blurRad="0" dir="5400000" dist="101600" endA="290" endPos="92000" fadeDir="5400012" kx="0" rotWithShape="0" algn="bl" stA="50000" stPos="0" sy="-100000" ky="0"/>
          </a:effectLst>
        </p:spPr>
      </p:pic>
      <p:sp>
        <p:nvSpPr>
          <p:cNvPr id="473" name="Google Shape;473;p71"/>
          <p:cNvSpPr txBox="1"/>
          <p:nvPr>
            <p:ph type="title"/>
          </p:nvPr>
        </p:nvSpPr>
        <p:spPr>
          <a:xfrm>
            <a:off x="723900" y="419763"/>
            <a:ext cx="7696200" cy="71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500"/>
              <a:buFont typeface="Bigshot One"/>
              <a:buNone/>
            </a:pPr>
            <a:r>
              <a:rPr lang="en-GB" u="sng"/>
              <a:t>Camera</a:t>
            </a:r>
            <a:endParaRPr u="sng"/>
          </a:p>
        </p:txBody>
      </p:sp>
      <p:sp>
        <p:nvSpPr>
          <p:cNvPr id="474" name="Google Shape;474;p71"/>
          <p:cNvSpPr txBox="1"/>
          <p:nvPr>
            <p:ph idx="1" type="body"/>
          </p:nvPr>
        </p:nvSpPr>
        <p:spPr>
          <a:xfrm>
            <a:off x="1075500" y="2267900"/>
            <a:ext cx="7696200" cy="21522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chemeClr val="lt1"/>
              </a:buClr>
              <a:buSzPts val="1200"/>
              <a:buFont typeface="Arial"/>
              <a:buNone/>
            </a:pPr>
            <a:r>
              <a:rPr lang="en-GB" sz="1750"/>
              <a:t>Camera di three.js berfungsi untuk melihat scene dari posisi tertentu. Adapun tipe kamera yang sering digunakan di three.js ini adalah “PerspectiveCamera”, dimana object yang jauh dari kamera akan ditampilkan lebih kecil dibandingkan object yang lebih dekat dengan kamera.</a:t>
            </a:r>
            <a:endParaRPr sz="1750"/>
          </a:p>
          <a:p>
            <a:pPr indent="0" lvl="0" marL="0" rtl="0" algn="l">
              <a:lnSpc>
                <a:spcPct val="100000"/>
              </a:lnSpc>
              <a:spcBef>
                <a:spcPts val="0"/>
              </a:spcBef>
              <a:spcAft>
                <a:spcPts val="0"/>
              </a:spcAft>
              <a:buClr>
                <a:schemeClr val="lt1"/>
              </a:buClr>
              <a:buSzPts val="1200"/>
              <a:buFont typeface="Arial"/>
              <a:buNone/>
            </a:pPr>
            <a:r>
              <a:t/>
            </a:r>
            <a:endParaRPr sz="1250"/>
          </a:p>
        </p:txBody>
      </p:sp>
      <p:pic>
        <p:nvPicPr>
          <p:cNvPr id="475" name="Google Shape;475;p71"/>
          <p:cNvPicPr preferRelativeResize="0"/>
          <p:nvPr/>
        </p:nvPicPr>
        <p:blipFill rotWithShape="1">
          <a:blip r:embed="rId4">
            <a:alphaModFix/>
          </a:blip>
          <a:srcRect b="0" l="0" r="0" t="0"/>
          <a:stretch/>
        </p:blipFill>
        <p:spPr>
          <a:xfrm>
            <a:off x="-1324354" y="2913489"/>
            <a:ext cx="2249292" cy="1055323"/>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72"/>
          <p:cNvPicPr preferRelativeResize="0"/>
          <p:nvPr/>
        </p:nvPicPr>
        <p:blipFill rotWithShape="1">
          <a:blip r:embed="rId3">
            <a:alphaModFix/>
          </a:blip>
          <a:srcRect b="0" l="0" r="0" t="0"/>
          <a:stretch/>
        </p:blipFill>
        <p:spPr>
          <a:xfrm>
            <a:off x="6974268" y="178491"/>
            <a:ext cx="1911298" cy="1198038"/>
          </a:xfrm>
          <a:prstGeom prst="rect">
            <a:avLst/>
          </a:prstGeom>
          <a:noFill/>
          <a:ln>
            <a:noFill/>
          </a:ln>
          <a:effectLst>
            <a:outerShdw blurRad="50800" rotWithShape="0" algn="ctr" dir="5400000" dist="50800">
              <a:schemeClr val="dk1">
                <a:alpha val="14510"/>
              </a:schemeClr>
            </a:outerShdw>
            <a:reflection blurRad="0" dir="5400000" dist="101600" endA="290" endPos="92000" fadeDir="5400012" kx="0" rotWithShape="0" algn="bl" stA="50000" stPos="0" sy="-100000" ky="0"/>
          </a:effectLst>
        </p:spPr>
      </p:pic>
      <p:sp>
        <p:nvSpPr>
          <p:cNvPr id="481" name="Google Shape;481;p72"/>
          <p:cNvSpPr txBox="1"/>
          <p:nvPr>
            <p:ph type="title"/>
          </p:nvPr>
        </p:nvSpPr>
        <p:spPr>
          <a:xfrm>
            <a:off x="723900" y="419763"/>
            <a:ext cx="7696200" cy="71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500"/>
              <a:buFont typeface="Bigshot One"/>
              <a:buNone/>
            </a:pPr>
            <a:r>
              <a:rPr lang="en-GB" u="sng"/>
              <a:t>Camera</a:t>
            </a:r>
            <a:endParaRPr u="sng"/>
          </a:p>
        </p:txBody>
      </p:sp>
      <p:sp>
        <p:nvSpPr>
          <p:cNvPr id="482" name="Google Shape;482;p72"/>
          <p:cNvSpPr txBox="1"/>
          <p:nvPr>
            <p:ph idx="1" type="body"/>
          </p:nvPr>
        </p:nvSpPr>
        <p:spPr>
          <a:xfrm>
            <a:off x="1085550" y="1223125"/>
            <a:ext cx="7696200" cy="3418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200"/>
              <a:buFont typeface="Arial"/>
              <a:buNone/>
            </a:pPr>
            <a:r>
              <a:rPr lang="en-GB" sz="1550"/>
              <a:t>Dalam PerspectiveCamera diperlukan 4 parameter antara lain :</a:t>
            </a:r>
            <a:endParaRPr sz="1550"/>
          </a:p>
          <a:p>
            <a:pPr indent="0" lvl="0" marL="0" rtl="0" algn="l">
              <a:lnSpc>
                <a:spcPct val="100000"/>
              </a:lnSpc>
              <a:spcBef>
                <a:spcPts val="0"/>
              </a:spcBef>
              <a:spcAft>
                <a:spcPts val="0"/>
              </a:spcAft>
              <a:buClr>
                <a:schemeClr val="lt1"/>
              </a:buClr>
              <a:buSzPts val="1200"/>
              <a:buFont typeface="Arial"/>
              <a:buNone/>
            </a:pPr>
            <a:r>
              <a:t/>
            </a:r>
            <a:endParaRPr sz="1550"/>
          </a:p>
          <a:p>
            <a:pPr indent="0" lvl="0" marL="0" rtl="0" algn="l">
              <a:lnSpc>
                <a:spcPct val="100000"/>
              </a:lnSpc>
              <a:spcBef>
                <a:spcPts val="0"/>
              </a:spcBef>
              <a:spcAft>
                <a:spcPts val="0"/>
              </a:spcAft>
              <a:buClr>
                <a:schemeClr val="lt1"/>
              </a:buClr>
              <a:buSzPts val="1200"/>
              <a:buFont typeface="Arial"/>
              <a:buNone/>
            </a:pPr>
            <a:r>
              <a:t/>
            </a:r>
            <a:endParaRPr sz="1550"/>
          </a:p>
          <a:p>
            <a:pPr indent="-327025" lvl="0" marL="457200" rtl="0" algn="l">
              <a:lnSpc>
                <a:spcPct val="100000"/>
              </a:lnSpc>
              <a:spcBef>
                <a:spcPts val="0"/>
              </a:spcBef>
              <a:spcAft>
                <a:spcPts val="0"/>
              </a:spcAft>
              <a:buSzPts val="1550"/>
              <a:buChar char="●"/>
            </a:pPr>
            <a:r>
              <a:rPr b="1" lang="en-GB" sz="1550"/>
              <a:t>fov =&gt; </a:t>
            </a:r>
            <a:r>
              <a:rPr lang="en-GB" sz="1550"/>
              <a:t>Field of View, iniberupa angka yang berfungsi sebagai penunjuk derajat atau dengan kata lain seberapa banyak yang dapat anda lihat disekitar pusat kamera.</a:t>
            </a:r>
            <a:endParaRPr sz="1550"/>
          </a:p>
          <a:p>
            <a:pPr indent="-327025" lvl="0" marL="457200" rtl="0" algn="l">
              <a:lnSpc>
                <a:spcPct val="100000"/>
              </a:lnSpc>
              <a:spcBef>
                <a:spcPts val="0"/>
              </a:spcBef>
              <a:spcAft>
                <a:spcPts val="0"/>
              </a:spcAft>
              <a:buSzPts val="1550"/>
              <a:buChar char="●"/>
            </a:pPr>
            <a:r>
              <a:rPr b="1" lang="en-GB" sz="1550"/>
              <a:t>aspect ratio </a:t>
            </a:r>
            <a:r>
              <a:rPr b="1" lang="en-GB" sz="1550"/>
              <a:t>=&gt; </a:t>
            </a:r>
            <a:r>
              <a:rPr lang="en-GB" sz="1550"/>
              <a:t>Perhitungan dengan membagi lebar dengan tinggi dari render area (misalnya 4:5, 16:9).</a:t>
            </a:r>
            <a:endParaRPr sz="1550"/>
          </a:p>
          <a:p>
            <a:pPr indent="-327025" lvl="0" marL="457200" rtl="0" algn="l">
              <a:lnSpc>
                <a:spcPct val="100000"/>
              </a:lnSpc>
              <a:spcBef>
                <a:spcPts val="0"/>
              </a:spcBef>
              <a:spcAft>
                <a:spcPts val="0"/>
              </a:spcAft>
              <a:buSzPts val="1550"/>
              <a:buChar char="●"/>
            </a:pPr>
            <a:r>
              <a:rPr b="1" lang="en-GB" sz="1550"/>
              <a:t>near =&gt; </a:t>
            </a:r>
            <a:r>
              <a:rPr lang="en-GB" sz="1550"/>
              <a:t>Situasi dimana apabila posisi object terhadap camera lebih kecil dari nilai near, maka akan di crop.</a:t>
            </a:r>
            <a:endParaRPr sz="1550"/>
          </a:p>
          <a:p>
            <a:pPr indent="-327025" lvl="0" marL="457200" rtl="0" algn="l">
              <a:lnSpc>
                <a:spcPct val="100000"/>
              </a:lnSpc>
              <a:spcBef>
                <a:spcPts val="0"/>
              </a:spcBef>
              <a:spcAft>
                <a:spcPts val="0"/>
              </a:spcAft>
              <a:buSzPts val="1550"/>
              <a:buChar char="●"/>
            </a:pPr>
            <a:r>
              <a:rPr b="1" lang="en-GB" sz="1550"/>
              <a:t>far =&gt; </a:t>
            </a:r>
            <a:r>
              <a:rPr lang="en-GB" sz="1550"/>
              <a:t>Situasi dimana apabila posisi object terhadap camera lebih besar dari nilai far, maka akan di crop.</a:t>
            </a:r>
            <a:endParaRPr sz="1550"/>
          </a:p>
        </p:txBody>
      </p:sp>
      <p:pic>
        <p:nvPicPr>
          <p:cNvPr id="483" name="Google Shape;483;p72"/>
          <p:cNvPicPr preferRelativeResize="0"/>
          <p:nvPr/>
        </p:nvPicPr>
        <p:blipFill rotWithShape="1">
          <a:blip r:embed="rId4">
            <a:alphaModFix/>
          </a:blip>
          <a:srcRect b="0" l="0" r="0" t="0"/>
          <a:stretch/>
        </p:blipFill>
        <p:spPr>
          <a:xfrm>
            <a:off x="-1324354" y="2913489"/>
            <a:ext cx="2249292" cy="1055323"/>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7"/>
          <p:cNvSpPr txBox="1"/>
          <p:nvPr>
            <p:ph idx="2" type="title"/>
          </p:nvPr>
        </p:nvSpPr>
        <p:spPr>
          <a:xfrm>
            <a:off x="2996550" y="1462671"/>
            <a:ext cx="3150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GB"/>
              <a:t>01</a:t>
            </a:r>
            <a:endParaRPr/>
          </a:p>
        </p:txBody>
      </p:sp>
      <p:sp>
        <p:nvSpPr>
          <p:cNvPr id="179" name="Google Shape;179;p37"/>
          <p:cNvSpPr txBox="1"/>
          <p:nvPr>
            <p:ph type="title"/>
          </p:nvPr>
        </p:nvSpPr>
        <p:spPr>
          <a:xfrm>
            <a:off x="720000" y="2209901"/>
            <a:ext cx="7704000" cy="841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Bigshot One"/>
              <a:buNone/>
            </a:pPr>
            <a:r>
              <a:rPr lang="en-GB"/>
              <a:t>Apa itu Threejs?</a:t>
            </a:r>
            <a:endParaRPr/>
          </a:p>
        </p:txBody>
      </p:sp>
      <p:pic>
        <p:nvPicPr>
          <p:cNvPr id="180" name="Google Shape;180;p37"/>
          <p:cNvPicPr preferRelativeResize="0"/>
          <p:nvPr/>
        </p:nvPicPr>
        <p:blipFill rotWithShape="1">
          <a:blip r:embed="rId3">
            <a:alphaModFix/>
          </a:blip>
          <a:srcRect b="0" l="0" r="0" t="0"/>
          <a:stretch/>
        </p:blipFill>
        <p:spPr>
          <a:xfrm>
            <a:off x="689066" y="3175966"/>
            <a:ext cx="1606602" cy="1313988"/>
          </a:xfrm>
          <a:prstGeom prst="rect">
            <a:avLst/>
          </a:prstGeom>
          <a:noFill/>
          <a:ln>
            <a:noFill/>
          </a:ln>
          <a:effectLst>
            <a:outerShdw blurRad="50800" rotWithShape="0" algn="ctr" dir="5400000" dist="50800">
              <a:schemeClr val="dk1">
                <a:alpha val="14509"/>
              </a:schemeClr>
            </a:outerShdw>
            <a:reflection blurRad="0" dir="0" dist="0" endA="300" endPos="55000" fadeDir="5400012" kx="0" rotWithShape="0" algn="bl" stA="50000" stPos="0" sy="-100000" ky="0"/>
          </a:effectLst>
        </p:spPr>
      </p:pic>
      <p:pic>
        <p:nvPicPr>
          <p:cNvPr id="181" name="Google Shape;181;p37"/>
          <p:cNvPicPr preferRelativeResize="0"/>
          <p:nvPr/>
        </p:nvPicPr>
        <p:blipFill rotWithShape="1">
          <a:blip r:embed="rId4">
            <a:alphaModFix/>
          </a:blip>
          <a:srcRect b="0" l="0" r="0" t="0"/>
          <a:stretch/>
        </p:blipFill>
        <p:spPr>
          <a:xfrm>
            <a:off x="2315136" y="155774"/>
            <a:ext cx="1169723" cy="1169723"/>
          </a:xfrm>
          <a:prstGeom prst="rect">
            <a:avLst/>
          </a:prstGeom>
          <a:noFill/>
          <a:ln>
            <a:noFill/>
          </a:ln>
          <a:effectLst>
            <a:outerShdw blurRad="50800" rotWithShape="0" algn="ctr" dir="5400000" dist="50800">
              <a:schemeClr val="dk1">
                <a:alpha val="14509"/>
              </a:schemeClr>
            </a:outerShdw>
            <a:reflection blurRad="0" dir="0" dist="0" endA="300" endPos="55000" fadeDir="5400012" kx="0" rotWithShape="0" algn="bl" stA="50000" stPos="0" sy="-100000" ky="0"/>
          </a:effectLst>
        </p:spPr>
      </p:pic>
      <p:pic>
        <p:nvPicPr>
          <p:cNvPr id="182" name="Google Shape;182;p37"/>
          <p:cNvPicPr preferRelativeResize="0"/>
          <p:nvPr/>
        </p:nvPicPr>
        <p:blipFill rotWithShape="1">
          <a:blip r:embed="rId5">
            <a:alphaModFix/>
          </a:blip>
          <a:srcRect b="0" l="0" r="0" t="0"/>
          <a:stretch/>
        </p:blipFill>
        <p:spPr>
          <a:xfrm flipH="1" rot="5601477">
            <a:off x="-74259" y="207273"/>
            <a:ext cx="1133262" cy="2257001"/>
          </a:xfrm>
          <a:prstGeom prst="rect">
            <a:avLst/>
          </a:prstGeom>
          <a:noFill/>
          <a:ln>
            <a:noFill/>
          </a:ln>
          <a:effectLst>
            <a:outerShdw blurRad="50800" rotWithShape="0" algn="ctr" dir="5400000" dist="50800">
              <a:schemeClr val="dk1">
                <a:alpha val="14509"/>
              </a:schemeClr>
            </a:outerShdw>
            <a:reflection blurRad="0" dir="0" dist="0" endA="300" endPos="55000" fadeDir="5400012" kx="0" rotWithShape="0" algn="bl" stA="50000" stPos="0" sy="-100000" ky="0"/>
          </a:effectLst>
        </p:spPr>
      </p:pic>
      <p:pic>
        <p:nvPicPr>
          <p:cNvPr id="183" name="Google Shape;183;p37"/>
          <p:cNvPicPr preferRelativeResize="0"/>
          <p:nvPr/>
        </p:nvPicPr>
        <p:blipFill rotWithShape="1">
          <a:blip r:embed="rId6">
            <a:alphaModFix/>
          </a:blip>
          <a:srcRect b="0" l="0" r="0" t="0"/>
          <a:stretch/>
        </p:blipFill>
        <p:spPr>
          <a:xfrm flipH="1" rot="7167622">
            <a:off x="6318722" y="451106"/>
            <a:ext cx="1178707" cy="1273666"/>
          </a:xfrm>
          <a:prstGeom prst="rect">
            <a:avLst/>
          </a:prstGeom>
          <a:noFill/>
          <a:ln>
            <a:noFill/>
          </a:ln>
          <a:effectLst>
            <a:outerShdw blurRad="50800" rotWithShape="0" algn="ctr" dir="5400000" dist="50800">
              <a:schemeClr val="dk1">
                <a:alpha val="14509"/>
              </a:schemeClr>
            </a:outerShdw>
            <a:reflection blurRad="0" dir="0" dist="0" endA="300" endPos="55000" fadeDir="5400012" kx="0" rotWithShape="0" algn="bl" stA="50000" stPos="0" sy="-100000" ky="0"/>
          </a:effectLst>
        </p:spPr>
      </p:pic>
      <p:pic>
        <p:nvPicPr>
          <p:cNvPr id="184" name="Google Shape;184;p37"/>
          <p:cNvPicPr preferRelativeResize="0"/>
          <p:nvPr/>
        </p:nvPicPr>
        <p:blipFill rotWithShape="1">
          <a:blip r:embed="rId7">
            <a:alphaModFix/>
          </a:blip>
          <a:srcRect b="0" l="0" r="0" t="0"/>
          <a:stretch/>
        </p:blipFill>
        <p:spPr>
          <a:xfrm rot="1361329">
            <a:off x="7462636" y="3480751"/>
            <a:ext cx="1015006" cy="863231"/>
          </a:xfrm>
          <a:prstGeom prst="rect">
            <a:avLst/>
          </a:prstGeom>
          <a:noFill/>
          <a:ln>
            <a:noFill/>
          </a:ln>
          <a:effectLst>
            <a:outerShdw blurRad="50800" rotWithShape="0" algn="ctr" dir="5400000" dist="50800">
              <a:schemeClr val="dk1">
                <a:alpha val="14509"/>
              </a:schemeClr>
            </a:outerShdw>
            <a:reflection blurRad="0" dir="0" dist="0" endA="300" endPos="55000" fadeDir="5400012" kx="0" rotWithShape="0" algn="bl" stA="50000" stPos="0" sy="-100000" ky="0"/>
          </a:effectLst>
        </p:spPr>
      </p:pic>
      <p:pic>
        <p:nvPicPr>
          <p:cNvPr id="185" name="Google Shape;185;p37"/>
          <p:cNvPicPr preferRelativeResize="0"/>
          <p:nvPr/>
        </p:nvPicPr>
        <p:blipFill rotWithShape="1">
          <a:blip r:embed="rId8">
            <a:alphaModFix/>
          </a:blip>
          <a:srcRect b="0" l="0" r="0" t="0"/>
          <a:stretch/>
        </p:blipFill>
        <p:spPr>
          <a:xfrm>
            <a:off x="3727942" y="3729783"/>
            <a:ext cx="1939135" cy="1215485"/>
          </a:xfrm>
          <a:prstGeom prst="rect">
            <a:avLst/>
          </a:prstGeom>
          <a:noFill/>
          <a:ln>
            <a:noFill/>
          </a:ln>
          <a:effectLst>
            <a:outerShdw blurRad="50800" rotWithShape="0" algn="ctr" dir="5400000" dist="50800">
              <a:schemeClr val="dk1">
                <a:alpha val="14509"/>
              </a:schemeClr>
            </a:outerShdw>
            <a:reflection blurRad="0" dir="0" dist="0" endA="300" endPos="55000" fadeDir="5400012" kx="0" rotWithShape="0" algn="bl" stA="50000" stPos="0" sy="-100000" ky="0"/>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73"/>
          <p:cNvPicPr preferRelativeResize="0"/>
          <p:nvPr/>
        </p:nvPicPr>
        <p:blipFill rotWithShape="1">
          <a:blip r:embed="rId3">
            <a:alphaModFix/>
          </a:blip>
          <a:srcRect b="0" l="0" r="0" t="0"/>
          <a:stretch/>
        </p:blipFill>
        <p:spPr>
          <a:xfrm>
            <a:off x="6974268" y="178491"/>
            <a:ext cx="1911298" cy="1198038"/>
          </a:xfrm>
          <a:prstGeom prst="rect">
            <a:avLst/>
          </a:prstGeom>
          <a:noFill/>
          <a:ln>
            <a:noFill/>
          </a:ln>
          <a:effectLst>
            <a:outerShdw blurRad="50800" rotWithShape="0" algn="ctr" dir="5400000" dist="50800">
              <a:schemeClr val="dk1">
                <a:alpha val="14510"/>
              </a:schemeClr>
            </a:outerShdw>
            <a:reflection blurRad="0" dir="5400000" dist="101600" endA="290" endPos="92000" fadeDir="5400012" kx="0" rotWithShape="0" algn="bl" stA="50000" stPos="0" sy="-100000" ky="0"/>
          </a:effectLst>
        </p:spPr>
      </p:pic>
      <p:sp>
        <p:nvSpPr>
          <p:cNvPr id="489" name="Google Shape;489;p73"/>
          <p:cNvSpPr txBox="1"/>
          <p:nvPr>
            <p:ph type="title"/>
          </p:nvPr>
        </p:nvSpPr>
        <p:spPr>
          <a:xfrm>
            <a:off x="723900" y="419763"/>
            <a:ext cx="7696200" cy="71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500"/>
              <a:buFont typeface="Bigshot One"/>
              <a:buNone/>
            </a:pPr>
            <a:r>
              <a:rPr lang="en-GB" u="sng"/>
              <a:t>Camera</a:t>
            </a:r>
            <a:endParaRPr u="sng"/>
          </a:p>
        </p:txBody>
      </p:sp>
      <p:sp>
        <p:nvSpPr>
          <p:cNvPr id="490" name="Google Shape;490;p73"/>
          <p:cNvSpPr txBox="1"/>
          <p:nvPr>
            <p:ph idx="1" type="body"/>
          </p:nvPr>
        </p:nvSpPr>
        <p:spPr>
          <a:xfrm>
            <a:off x="1085550" y="1223125"/>
            <a:ext cx="5046600" cy="58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GB" sz="1550"/>
              <a:t>Ilustrasi parameter pada PerspectiveCamera :</a:t>
            </a:r>
            <a:endParaRPr sz="1550"/>
          </a:p>
        </p:txBody>
      </p:sp>
      <p:pic>
        <p:nvPicPr>
          <p:cNvPr id="491" name="Google Shape;491;p73"/>
          <p:cNvPicPr preferRelativeResize="0"/>
          <p:nvPr/>
        </p:nvPicPr>
        <p:blipFill rotWithShape="1">
          <a:blip r:embed="rId4">
            <a:alphaModFix/>
          </a:blip>
          <a:srcRect b="0" l="0" r="0" t="0"/>
          <a:stretch/>
        </p:blipFill>
        <p:spPr>
          <a:xfrm>
            <a:off x="-1324354" y="2913489"/>
            <a:ext cx="2249292" cy="1055323"/>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492" name="Google Shape;492;p73"/>
          <p:cNvPicPr preferRelativeResize="0"/>
          <p:nvPr/>
        </p:nvPicPr>
        <p:blipFill>
          <a:blip r:embed="rId5">
            <a:alphaModFix/>
          </a:blip>
          <a:stretch>
            <a:fillRect/>
          </a:stretch>
        </p:blipFill>
        <p:spPr>
          <a:xfrm>
            <a:off x="2944351" y="1808125"/>
            <a:ext cx="3255276" cy="3030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6" name="Shape 496"/>
        <p:cNvGrpSpPr/>
        <p:nvPr/>
      </p:nvGrpSpPr>
      <p:grpSpPr>
        <a:xfrm>
          <a:off x="0" y="0"/>
          <a:ext cx="0" cy="0"/>
          <a:chOff x="0" y="0"/>
          <a:chExt cx="0" cy="0"/>
        </a:xfrm>
      </p:grpSpPr>
      <p:sp>
        <p:nvSpPr>
          <p:cNvPr id="497" name="Google Shape;497;p74"/>
          <p:cNvSpPr txBox="1"/>
          <p:nvPr>
            <p:ph type="ctrTitle"/>
          </p:nvPr>
        </p:nvSpPr>
        <p:spPr>
          <a:xfrm>
            <a:off x="722376" y="1929384"/>
            <a:ext cx="7699200" cy="923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8000"/>
              <a:buFont typeface="Bigshot One"/>
              <a:buNone/>
            </a:pPr>
            <a:r>
              <a:rPr lang="en-GB"/>
              <a:t>Thanks!</a:t>
            </a:r>
            <a:endParaRPr/>
          </a:p>
        </p:txBody>
      </p:sp>
      <p:pic>
        <p:nvPicPr>
          <p:cNvPr id="498" name="Google Shape;498;p74"/>
          <p:cNvPicPr preferRelativeResize="0"/>
          <p:nvPr/>
        </p:nvPicPr>
        <p:blipFill rotWithShape="1">
          <a:blip r:embed="rId4">
            <a:alphaModFix/>
          </a:blip>
          <a:srcRect b="0" l="0" r="0" t="0"/>
          <a:stretch/>
        </p:blipFill>
        <p:spPr>
          <a:xfrm flipH="1" rot="8663048">
            <a:off x="673907" y="2084760"/>
            <a:ext cx="977622" cy="1926769"/>
          </a:xfrm>
          <a:prstGeom prst="rect">
            <a:avLst/>
          </a:prstGeom>
          <a:noFill/>
          <a:ln>
            <a:noFill/>
          </a:ln>
          <a:effectLst>
            <a:outerShdw blurRad="50800" rotWithShape="0" algn="ctr" dir="5400000" dist="50800">
              <a:schemeClr val="dk1">
                <a:alpha val="14509"/>
              </a:schemeClr>
            </a:outerShdw>
            <a:reflection blurRad="0" dir="0" dist="0" endA="300" endPos="55000" fadeDir="5400012" kx="0" rotWithShape="0" algn="bl" stA="50000" stPos="0" sy="-100000" ky="0"/>
          </a:effectLst>
        </p:spPr>
      </p:pic>
      <p:pic>
        <p:nvPicPr>
          <p:cNvPr id="499" name="Google Shape;499;p74"/>
          <p:cNvPicPr preferRelativeResize="0"/>
          <p:nvPr/>
        </p:nvPicPr>
        <p:blipFill rotWithShape="1">
          <a:blip r:embed="rId5">
            <a:alphaModFix/>
          </a:blip>
          <a:srcRect b="0" l="0" r="0" t="0"/>
          <a:stretch/>
        </p:blipFill>
        <p:spPr>
          <a:xfrm flipH="1" rot="-3844422">
            <a:off x="7096485" y="2787850"/>
            <a:ext cx="1577945" cy="1558932"/>
          </a:xfrm>
          <a:prstGeom prst="rect">
            <a:avLst/>
          </a:prstGeom>
          <a:noFill/>
          <a:ln>
            <a:noFill/>
          </a:ln>
          <a:effectLst>
            <a:outerShdw blurRad="50800" rotWithShape="0" algn="ctr" dir="5400000" dist="50800">
              <a:schemeClr val="dk1">
                <a:alpha val="14509"/>
              </a:schemeClr>
            </a:outerShdw>
            <a:reflection blurRad="0" dir="5400000" dist="50800" endA="300" endPos="38500" fadeDir="5400012" kx="0" rotWithShape="0" algn="bl" stA="50000" stPos="0" sy="-100000" ky="0"/>
          </a:effectLst>
        </p:spPr>
      </p:pic>
      <p:pic>
        <p:nvPicPr>
          <p:cNvPr id="500" name="Google Shape;500;p74"/>
          <p:cNvPicPr preferRelativeResize="0"/>
          <p:nvPr/>
        </p:nvPicPr>
        <p:blipFill rotWithShape="1">
          <a:blip r:embed="rId6">
            <a:alphaModFix/>
          </a:blip>
          <a:srcRect b="0" l="0" r="0" t="0"/>
          <a:stretch/>
        </p:blipFill>
        <p:spPr>
          <a:xfrm>
            <a:off x="7364315" y="812092"/>
            <a:ext cx="996035" cy="977062"/>
          </a:xfrm>
          <a:prstGeom prst="rect">
            <a:avLst/>
          </a:prstGeom>
          <a:noFill/>
          <a:ln>
            <a:noFill/>
          </a:ln>
          <a:effectLst>
            <a:outerShdw blurRad="50800" rotWithShape="0" algn="ctr" dir="5400000" dist="50800">
              <a:schemeClr val="dk1">
                <a:alpha val="14509"/>
              </a:schemeClr>
            </a:outerShdw>
            <a:reflection blurRad="0" dir="0" dist="0" endA="300" endPos="55000" fadeDir="5400012" kx="0" rotWithShape="0" algn="bl" stA="50000" stPos="0" sy="-100000" ky="0"/>
          </a:effectLst>
        </p:spPr>
      </p:pic>
      <p:pic>
        <p:nvPicPr>
          <p:cNvPr id="501" name="Google Shape;501;p74"/>
          <p:cNvPicPr preferRelativeResize="0"/>
          <p:nvPr/>
        </p:nvPicPr>
        <p:blipFill rotWithShape="1">
          <a:blip r:embed="rId7">
            <a:alphaModFix/>
          </a:blip>
          <a:srcRect b="0" l="0" r="0" t="0"/>
          <a:stretch/>
        </p:blipFill>
        <p:spPr>
          <a:xfrm>
            <a:off x="793550" y="942828"/>
            <a:ext cx="1736950" cy="1113708"/>
          </a:xfrm>
          <a:prstGeom prst="rect">
            <a:avLst/>
          </a:prstGeom>
          <a:noFill/>
          <a:ln>
            <a:noFill/>
          </a:ln>
          <a:effectLst>
            <a:outerShdw blurRad="50800" rotWithShape="0" algn="ctr" dir="5400000" dist="50800">
              <a:schemeClr val="dk1">
                <a:alpha val="14509"/>
              </a:schemeClr>
            </a:outerShdw>
            <a:reflection blurRad="0" dir="5400000" dist="101600" endA="290" endPos="92000" fadeDir="5400012" kx="0" rotWithShape="0" algn="bl" stA="50000" stPos="0" sy="-100000" ky="0"/>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38"/>
          <p:cNvSpPr txBox="1"/>
          <p:nvPr>
            <p:ph idx="1" type="body"/>
          </p:nvPr>
        </p:nvSpPr>
        <p:spPr>
          <a:xfrm>
            <a:off x="720000" y="2014850"/>
            <a:ext cx="3960300" cy="2714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600"/>
              </a:spcBef>
              <a:spcAft>
                <a:spcPts val="0"/>
              </a:spcAft>
              <a:buSzPts val="1000"/>
              <a:buNone/>
            </a:pPr>
            <a:r>
              <a:rPr lang="en-GB" sz="1500"/>
              <a:t>Threejs seringkali dikaitkan dengan WebGL karena dalam penggunaannya (terkadang) three.js menggunakan WebGL dalam menggambar 3D. WebGL merupakan </a:t>
            </a:r>
            <a:r>
              <a:rPr i="1" lang="en-GB" sz="1500"/>
              <a:t>low-level system</a:t>
            </a:r>
            <a:r>
              <a:rPr lang="en-GB" sz="1500"/>
              <a:t> untuk menggambar titik, garis, dan segitiga. Supaya lebih berguna, threejs masuk untuk menangani scene, pencahayaan, bayangan, material, tekstur, dan hal-hal lain yang harus ditulis secara langsung jika menggunakan WebGL.</a:t>
            </a:r>
            <a:endParaRPr sz="1500"/>
          </a:p>
        </p:txBody>
      </p:sp>
      <p:sp>
        <p:nvSpPr>
          <p:cNvPr id="192" name="Google Shape;192;p38"/>
          <p:cNvSpPr txBox="1"/>
          <p:nvPr>
            <p:ph type="title"/>
          </p:nvPr>
        </p:nvSpPr>
        <p:spPr>
          <a:xfrm>
            <a:off x="720000" y="849250"/>
            <a:ext cx="3852000" cy="1106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500"/>
              <a:buFont typeface="Bigshot One"/>
              <a:buNone/>
            </a:pPr>
            <a:r>
              <a:rPr lang="en-GB"/>
              <a:t>Apa itu Threejs?</a:t>
            </a:r>
            <a:endParaRPr/>
          </a:p>
        </p:txBody>
      </p:sp>
      <p:pic>
        <p:nvPicPr>
          <p:cNvPr id="193" name="Google Shape;193;p38"/>
          <p:cNvPicPr preferRelativeResize="0"/>
          <p:nvPr/>
        </p:nvPicPr>
        <p:blipFill rotWithShape="1">
          <a:blip r:embed="rId4">
            <a:alphaModFix/>
          </a:blip>
          <a:srcRect b="0" l="0" r="0" t="0"/>
          <a:stretch/>
        </p:blipFill>
        <p:spPr>
          <a:xfrm>
            <a:off x="5896072" y="2005011"/>
            <a:ext cx="1188740" cy="1150700"/>
          </a:xfrm>
          <a:prstGeom prst="rect">
            <a:avLst/>
          </a:prstGeom>
          <a:noFill/>
          <a:ln>
            <a:noFill/>
          </a:ln>
          <a:effectLst>
            <a:outerShdw blurRad="50800" rotWithShape="0" algn="ctr" dir="5400000" dist="50800">
              <a:schemeClr val="dk1">
                <a:alpha val="14510"/>
              </a:schemeClr>
            </a:outerShdw>
            <a:reflection blurRad="0" dir="0" dist="0" endA="0" endPos="52000" fadeDir="5400012" kx="0" rotWithShape="0" algn="bl" stA="38000" stPos="0" sy="-100000" ky="0"/>
          </a:effectLst>
        </p:spPr>
      </p:pic>
      <p:pic>
        <p:nvPicPr>
          <p:cNvPr id="194" name="Google Shape;194;p38"/>
          <p:cNvPicPr preferRelativeResize="0"/>
          <p:nvPr/>
        </p:nvPicPr>
        <p:blipFill rotWithShape="1">
          <a:blip r:embed="rId5">
            <a:alphaModFix/>
          </a:blip>
          <a:srcRect b="0" l="0" r="0" t="0"/>
          <a:stretch/>
        </p:blipFill>
        <p:spPr>
          <a:xfrm rot="10362224">
            <a:off x="6575567" y="2997614"/>
            <a:ext cx="1280796" cy="1053100"/>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195" name="Google Shape;195;p38"/>
          <p:cNvPicPr preferRelativeResize="0"/>
          <p:nvPr/>
        </p:nvPicPr>
        <p:blipFill rotWithShape="1">
          <a:blip r:embed="rId6">
            <a:alphaModFix/>
          </a:blip>
          <a:srcRect b="0" l="0" r="0" t="0"/>
          <a:stretch/>
        </p:blipFill>
        <p:spPr>
          <a:xfrm flipH="1" rot="-9700380">
            <a:off x="5189089" y="998920"/>
            <a:ext cx="1133261" cy="2257001"/>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196" name="Google Shape;196;p38"/>
          <p:cNvPicPr preferRelativeResize="0"/>
          <p:nvPr/>
        </p:nvPicPr>
        <p:blipFill rotWithShape="1">
          <a:blip r:embed="rId7">
            <a:alphaModFix/>
          </a:blip>
          <a:srcRect b="0" l="0" r="0" t="0"/>
          <a:stretch/>
        </p:blipFill>
        <p:spPr>
          <a:xfrm>
            <a:off x="6386149" y="1388574"/>
            <a:ext cx="1397327" cy="1404217"/>
          </a:xfrm>
          <a:prstGeom prst="rect">
            <a:avLst/>
          </a:prstGeom>
          <a:noFill/>
          <a:ln>
            <a:noFill/>
          </a:ln>
          <a:effectLst>
            <a:outerShdw blurRad="50800" rotWithShape="0" algn="ctr" dir="5400000" dist="50800">
              <a:schemeClr val="dk1">
                <a:alpha val="14510"/>
              </a:schemeClr>
            </a:outerShdw>
            <a:reflection blurRad="0" dir="5400000" dist="50800" endA="300" endPos="38500" fadeDir="5400012" kx="0" rotWithShape="0" algn="bl" stA="50000" stPos="0" sy="-100000" ky="0"/>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9"/>
          <p:cNvSpPr txBox="1"/>
          <p:nvPr>
            <p:ph idx="2" type="title"/>
          </p:nvPr>
        </p:nvSpPr>
        <p:spPr>
          <a:xfrm>
            <a:off x="2996550" y="1462671"/>
            <a:ext cx="3150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GB"/>
              <a:t>01.05</a:t>
            </a:r>
            <a:endParaRPr/>
          </a:p>
        </p:txBody>
      </p:sp>
      <p:sp>
        <p:nvSpPr>
          <p:cNvPr id="202" name="Google Shape;202;p39"/>
          <p:cNvSpPr txBox="1"/>
          <p:nvPr>
            <p:ph type="title"/>
          </p:nvPr>
        </p:nvSpPr>
        <p:spPr>
          <a:xfrm>
            <a:off x="720000" y="2209901"/>
            <a:ext cx="7704000" cy="841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Bigshot One"/>
              <a:buNone/>
            </a:pPr>
            <a:r>
              <a:rPr lang="en-GB"/>
              <a:t>Cara Install Three.js</a:t>
            </a:r>
            <a:endParaRPr/>
          </a:p>
        </p:txBody>
      </p:sp>
      <p:pic>
        <p:nvPicPr>
          <p:cNvPr id="203" name="Google Shape;203;p39"/>
          <p:cNvPicPr preferRelativeResize="0"/>
          <p:nvPr/>
        </p:nvPicPr>
        <p:blipFill rotWithShape="1">
          <a:blip r:embed="rId3">
            <a:alphaModFix/>
          </a:blip>
          <a:srcRect b="0" l="0" r="0" t="0"/>
          <a:stretch/>
        </p:blipFill>
        <p:spPr>
          <a:xfrm>
            <a:off x="689066" y="3175966"/>
            <a:ext cx="1606602" cy="1313988"/>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204" name="Google Shape;204;p39"/>
          <p:cNvPicPr preferRelativeResize="0"/>
          <p:nvPr/>
        </p:nvPicPr>
        <p:blipFill rotWithShape="1">
          <a:blip r:embed="rId4">
            <a:alphaModFix/>
          </a:blip>
          <a:srcRect b="0" l="0" r="0" t="0"/>
          <a:stretch/>
        </p:blipFill>
        <p:spPr>
          <a:xfrm>
            <a:off x="2315136" y="155774"/>
            <a:ext cx="1169723" cy="1169723"/>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205" name="Google Shape;205;p39"/>
          <p:cNvPicPr preferRelativeResize="0"/>
          <p:nvPr/>
        </p:nvPicPr>
        <p:blipFill rotWithShape="1">
          <a:blip r:embed="rId5">
            <a:alphaModFix/>
          </a:blip>
          <a:srcRect b="0" l="0" r="0" t="0"/>
          <a:stretch/>
        </p:blipFill>
        <p:spPr>
          <a:xfrm flipH="1" rot="5601477">
            <a:off x="-74259" y="207273"/>
            <a:ext cx="1133262" cy="2257001"/>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206" name="Google Shape;206;p39"/>
          <p:cNvPicPr preferRelativeResize="0"/>
          <p:nvPr/>
        </p:nvPicPr>
        <p:blipFill rotWithShape="1">
          <a:blip r:embed="rId6">
            <a:alphaModFix/>
          </a:blip>
          <a:srcRect b="0" l="0" r="0" t="0"/>
          <a:stretch/>
        </p:blipFill>
        <p:spPr>
          <a:xfrm flipH="1" rot="7167622">
            <a:off x="6318722" y="451106"/>
            <a:ext cx="1178707" cy="1273666"/>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207" name="Google Shape;207;p39"/>
          <p:cNvPicPr preferRelativeResize="0"/>
          <p:nvPr/>
        </p:nvPicPr>
        <p:blipFill rotWithShape="1">
          <a:blip r:embed="rId7">
            <a:alphaModFix/>
          </a:blip>
          <a:srcRect b="0" l="0" r="0" t="0"/>
          <a:stretch/>
        </p:blipFill>
        <p:spPr>
          <a:xfrm rot="1361329">
            <a:off x="7462636" y="3480751"/>
            <a:ext cx="1015006" cy="863231"/>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208" name="Google Shape;208;p39"/>
          <p:cNvPicPr preferRelativeResize="0"/>
          <p:nvPr/>
        </p:nvPicPr>
        <p:blipFill rotWithShape="1">
          <a:blip r:embed="rId8">
            <a:alphaModFix/>
          </a:blip>
          <a:srcRect b="0" l="0" r="0" t="0"/>
          <a:stretch/>
        </p:blipFill>
        <p:spPr>
          <a:xfrm>
            <a:off x="3727942" y="3729783"/>
            <a:ext cx="1939135" cy="1215485"/>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40"/>
          <p:cNvSpPr txBox="1"/>
          <p:nvPr>
            <p:ph idx="1" type="body"/>
          </p:nvPr>
        </p:nvSpPr>
        <p:spPr>
          <a:xfrm>
            <a:off x="720000" y="1285875"/>
            <a:ext cx="4878600" cy="34431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1600"/>
              </a:spcBef>
              <a:spcAft>
                <a:spcPts val="0"/>
              </a:spcAft>
              <a:buSzPts val="1000"/>
              <a:buNone/>
            </a:pPr>
            <a:r>
              <a:rPr lang="en-GB" sz="1800"/>
              <a:t>Ada beberapa cara penginstalan three.js pada komputer kalian. Bisa menggunakan npm, cdn/static hosting, download source dari github, dan lain sebagainya. Cara yang paling simple menurut kami adalah dengan cdn, karena kita tidak perlu mendownload file js dari three.js dan menyimpannya secara lokal, hanya dengan &lt;script&gt; tag pada html, kita sudah bisa menggunakan three.js.</a:t>
            </a:r>
            <a:endParaRPr sz="1800"/>
          </a:p>
        </p:txBody>
      </p:sp>
      <p:sp>
        <p:nvSpPr>
          <p:cNvPr id="215" name="Google Shape;215;p40"/>
          <p:cNvSpPr txBox="1"/>
          <p:nvPr>
            <p:ph type="title"/>
          </p:nvPr>
        </p:nvSpPr>
        <p:spPr>
          <a:xfrm>
            <a:off x="720000" y="282175"/>
            <a:ext cx="4562100" cy="1106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500"/>
              <a:buFont typeface="Bigshot One"/>
              <a:buNone/>
            </a:pPr>
            <a:r>
              <a:rPr lang="en-GB"/>
              <a:t>Cara install Three.js</a:t>
            </a:r>
            <a:endParaRPr/>
          </a:p>
        </p:txBody>
      </p:sp>
      <p:pic>
        <p:nvPicPr>
          <p:cNvPr id="216" name="Google Shape;216;p40"/>
          <p:cNvPicPr preferRelativeResize="0"/>
          <p:nvPr/>
        </p:nvPicPr>
        <p:blipFill rotWithShape="1">
          <a:blip r:embed="rId4">
            <a:alphaModFix/>
          </a:blip>
          <a:srcRect b="0" l="0" r="0" t="0"/>
          <a:stretch/>
        </p:blipFill>
        <p:spPr>
          <a:xfrm>
            <a:off x="5896072" y="2005011"/>
            <a:ext cx="1188740" cy="1150700"/>
          </a:xfrm>
          <a:prstGeom prst="rect">
            <a:avLst/>
          </a:prstGeom>
          <a:noFill/>
          <a:ln>
            <a:noFill/>
          </a:ln>
          <a:effectLst>
            <a:outerShdw blurRad="50800" rotWithShape="0" algn="ctr" dir="5400000" dist="50800">
              <a:schemeClr val="dk1">
                <a:alpha val="14510"/>
              </a:schemeClr>
            </a:outerShdw>
            <a:reflection blurRad="0" dir="0" dist="0" endA="0" endPos="52000" fadeDir="5400012" kx="0" rotWithShape="0" algn="bl" stA="38000" stPos="0" sy="-100000" ky="0"/>
          </a:effectLst>
        </p:spPr>
      </p:pic>
      <p:pic>
        <p:nvPicPr>
          <p:cNvPr id="217" name="Google Shape;217;p40"/>
          <p:cNvPicPr preferRelativeResize="0"/>
          <p:nvPr/>
        </p:nvPicPr>
        <p:blipFill rotWithShape="1">
          <a:blip r:embed="rId5">
            <a:alphaModFix/>
          </a:blip>
          <a:srcRect b="0" l="0" r="0" t="0"/>
          <a:stretch/>
        </p:blipFill>
        <p:spPr>
          <a:xfrm rot="10362224">
            <a:off x="7356992" y="3075077"/>
            <a:ext cx="1280796" cy="1053100"/>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218" name="Google Shape;218;p40"/>
          <p:cNvPicPr preferRelativeResize="0"/>
          <p:nvPr/>
        </p:nvPicPr>
        <p:blipFill rotWithShape="1">
          <a:blip r:embed="rId6">
            <a:alphaModFix/>
          </a:blip>
          <a:srcRect b="0" l="0" r="0" t="0"/>
          <a:stretch/>
        </p:blipFill>
        <p:spPr>
          <a:xfrm flipH="1" rot="-9700380">
            <a:off x="5970514" y="1076383"/>
            <a:ext cx="1133261" cy="2257001"/>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219" name="Google Shape;219;p40"/>
          <p:cNvPicPr preferRelativeResize="0"/>
          <p:nvPr/>
        </p:nvPicPr>
        <p:blipFill rotWithShape="1">
          <a:blip r:embed="rId7">
            <a:alphaModFix/>
          </a:blip>
          <a:srcRect b="0" l="0" r="0" t="0"/>
          <a:stretch/>
        </p:blipFill>
        <p:spPr>
          <a:xfrm>
            <a:off x="7167574" y="1466036"/>
            <a:ext cx="1397327" cy="1404217"/>
          </a:xfrm>
          <a:prstGeom prst="rect">
            <a:avLst/>
          </a:prstGeom>
          <a:noFill/>
          <a:ln>
            <a:noFill/>
          </a:ln>
          <a:effectLst>
            <a:outerShdw blurRad="50800" rotWithShape="0" algn="ctr" dir="5400000" dist="50800">
              <a:schemeClr val="dk1">
                <a:alpha val="14510"/>
              </a:schemeClr>
            </a:outerShdw>
            <a:reflection blurRad="0" dir="5400000" dist="50800" endA="300" endPos="38500" fadeDir="5400012" kx="0" rotWithShape="0" algn="bl" stA="50000" stPos="0" sy="-100000" ky="0"/>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41"/>
          <p:cNvSpPr txBox="1"/>
          <p:nvPr>
            <p:ph type="title"/>
          </p:nvPr>
        </p:nvSpPr>
        <p:spPr>
          <a:xfrm>
            <a:off x="720000" y="282175"/>
            <a:ext cx="7038900" cy="1106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500"/>
              <a:buFont typeface="Bigshot One"/>
              <a:buNone/>
            </a:pPr>
            <a:r>
              <a:rPr lang="en-GB"/>
              <a:t>Cara install Three.js </a:t>
            </a:r>
            <a:r>
              <a:rPr lang="en-GB" sz="2000"/>
              <a:t>(intip.in/CDNTHREEJSGRAFKOMC)</a:t>
            </a:r>
            <a:endParaRPr sz="2000"/>
          </a:p>
        </p:txBody>
      </p:sp>
      <p:pic>
        <p:nvPicPr>
          <p:cNvPr id="226" name="Google Shape;226;p41"/>
          <p:cNvPicPr preferRelativeResize="0"/>
          <p:nvPr/>
        </p:nvPicPr>
        <p:blipFill rotWithShape="1">
          <a:blip r:embed="rId4">
            <a:alphaModFix/>
          </a:blip>
          <a:srcRect b="0" l="0" r="0" t="0"/>
          <a:stretch/>
        </p:blipFill>
        <p:spPr>
          <a:xfrm>
            <a:off x="5896072" y="2005011"/>
            <a:ext cx="1188740" cy="1150700"/>
          </a:xfrm>
          <a:prstGeom prst="rect">
            <a:avLst/>
          </a:prstGeom>
          <a:noFill/>
          <a:ln>
            <a:noFill/>
          </a:ln>
          <a:effectLst>
            <a:outerShdw blurRad="50800" rotWithShape="0" algn="ctr" dir="5400000" dist="50800">
              <a:schemeClr val="dk1">
                <a:alpha val="14510"/>
              </a:schemeClr>
            </a:outerShdw>
            <a:reflection blurRad="0" dir="0" dist="0" endA="0" endPos="52000" fadeDir="5400012" kx="0" rotWithShape="0" algn="bl" stA="38000" stPos="0" sy="-100000" ky="0"/>
          </a:effectLst>
        </p:spPr>
      </p:pic>
      <p:pic>
        <p:nvPicPr>
          <p:cNvPr id="227" name="Google Shape;227;p41"/>
          <p:cNvPicPr preferRelativeResize="0"/>
          <p:nvPr/>
        </p:nvPicPr>
        <p:blipFill rotWithShape="1">
          <a:blip r:embed="rId5">
            <a:alphaModFix/>
          </a:blip>
          <a:srcRect b="0" l="0" r="0" t="0"/>
          <a:stretch/>
        </p:blipFill>
        <p:spPr>
          <a:xfrm rot="10362224">
            <a:off x="7356992" y="3075077"/>
            <a:ext cx="1280796" cy="1053100"/>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228" name="Google Shape;228;p41"/>
          <p:cNvPicPr preferRelativeResize="0"/>
          <p:nvPr/>
        </p:nvPicPr>
        <p:blipFill rotWithShape="1">
          <a:blip r:embed="rId6">
            <a:alphaModFix/>
          </a:blip>
          <a:srcRect b="0" l="0" r="0" t="0"/>
          <a:stretch/>
        </p:blipFill>
        <p:spPr>
          <a:xfrm flipH="1" rot="-9700380">
            <a:off x="5970514" y="1076383"/>
            <a:ext cx="1133261" cy="2257001"/>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229" name="Google Shape;229;p41"/>
          <p:cNvPicPr preferRelativeResize="0"/>
          <p:nvPr/>
        </p:nvPicPr>
        <p:blipFill rotWithShape="1">
          <a:blip r:embed="rId7">
            <a:alphaModFix/>
          </a:blip>
          <a:srcRect b="0" l="0" r="0" t="0"/>
          <a:stretch/>
        </p:blipFill>
        <p:spPr>
          <a:xfrm>
            <a:off x="7167574" y="1466036"/>
            <a:ext cx="1397327" cy="1404217"/>
          </a:xfrm>
          <a:prstGeom prst="rect">
            <a:avLst/>
          </a:prstGeom>
          <a:noFill/>
          <a:ln>
            <a:noFill/>
          </a:ln>
          <a:effectLst>
            <a:outerShdw blurRad="50800" rotWithShape="0" algn="ctr" dir="5400000" dist="50800">
              <a:schemeClr val="dk1">
                <a:alpha val="14510"/>
              </a:schemeClr>
            </a:outerShdw>
            <a:reflection blurRad="0" dir="5400000" dist="50800" endA="300" endPos="38500" fadeDir="5400012" kx="0" rotWithShape="0" algn="bl" stA="50000" stPos="0" sy="-100000" ky="0"/>
          </a:effectLst>
        </p:spPr>
      </p:pic>
      <p:pic>
        <p:nvPicPr>
          <p:cNvPr id="230" name="Google Shape;230;p41"/>
          <p:cNvPicPr preferRelativeResize="0"/>
          <p:nvPr/>
        </p:nvPicPr>
        <p:blipFill>
          <a:blip r:embed="rId8">
            <a:alphaModFix/>
          </a:blip>
          <a:stretch>
            <a:fillRect/>
          </a:stretch>
        </p:blipFill>
        <p:spPr>
          <a:xfrm>
            <a:off x="105850" y="1194775"/>
            <a:ext cx="8956201" cy="3711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42"/>
          <p:cNvSpPr txBox="1"/>
          <p:nvPr>
            <p:ph type="title"/>
          </p:nvPr>
        </p:nvSpPr>
        <p:spPr>
          <a:xfrm>
            <a:off x="720000" y="282175"/>
            <a:ext cx="7209600" cy="1106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500"/>
              <a:buFont typeface="Bigshot One"/>
              <a:buNone/>
            </a:pPr>
            <a:r>
              <a:rPr lang="en-GB"/>
              <a:t>Cara install Three.js</a:t>
            </a:r>
            <a:endParaRPr/>
          </a:p>
        </p:txBody>
      </p:sp>
      <p:pic>
        <p:nvPicPr>
          <p:cNvPr id="237" name="Google Shape;237;p42"/>
          <p:cNvPicPr preferRelativeResize="0"/>
          <p:nvPr/>
        </p:nvPicPr>
        <p:blipFill rotWithShape="1">
          <a:blip r:embed="rId4">
            <a:alphaModFix/>
          </a:blip>
          <a:srcRect b="0" l="0" r="0" t="0"/>
          <a:stretch/>
        </p:blipFill>
        <p:spPr>
          <a:xfrm>
            <a:off x="5896072" y="2005011"/>
            <a:ext cx="1188740" cy="1150700"/>
          </a:xfrm>
          <a:prstGeom prst="rect">
            <a:avLst/>
          </a:prstGeom>
          <a:noFill/>
          <a:ln>
            <a:noFill/>
          </a:ln>
          <a:effectLst>
            <a:outerShdw blurRad="50800" rotWithShape="0" algn="ctr" dir="5400000" dist="50800">
              <a:schemeClr val="dk1">
                <a:alpha val="14510"/>
              </a:schemeClr>
            </a:outerShdw>
            <a:reflection blurRad="0" dir="0" dist="0" endA="0" endPos="52000" fadeDir="5400012" kx="0" rotWithShape="0" algn="bl" stA="38000" stPos="0" sy="-100000" ky="0"/>
          </a:effectLst>
        </p:spPr>
      </p:pic>
      <p:pic>
        <p:nvPicPr>
          <p:cNvPr id="238" name="Google Shape;238;p42"/>
          <p:cNvPicPr preferRelativeResize="0"/>
          <p:nvPr/>
        </p:nvPicPr>
        <p:blipFill rotWithShape="1">
          <a:blip r:embed="rId5">
            <a:alphaModFix/>
          </a:blip>
          <a:srcRect b="0" l="0" r="0" t="0"/>
          <a:stretch/>
        </p:blipFill>
        <p:spPr>
          <a:xfrm rot="10362224">
            <a:off x="7356992" y="3075077"/>
            <a:ext cx="1280796" cy="1053100"/>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239" name="Google Shape;239;p42"/>
          <p:cNvPicPr preferRelativeResize="0"/>
          <p:nvPr/>
        </p:nvPicPr>
        <p:blipFill rotWithShape="1">
          <a:blip r:embed="rId6">
            <a:alphaModFix/>
          </a:blip>
          <a:srcRect b="0" l="0" r="0" t="0"/>
          <a:stretch/>
        </p:blipFill>
        <p:spPr>
          <a:xfrm flipH="1" rot="-9700380">
            <a:off x="5970514" y="1076383"/>
            <a:ext cx="1133261" cy="2257001"/>
          </a:xfrm>
          <a:prstGeom prst="rect">
            <a:avLst/>
          </a:prstGeom>
          <a:noFill/>
          <a:ln>
            <a:noFill/>
          </a:ln>
          <a:effectLst>
            <a:outerShdw blurRad="50800" rotWithShape="0" algn="ctr" dir="5400000" dist="50800">
              <a:schemeClr val="dk1">
                <a:alpha val="14510"/>
              </a:schemeClr>
            </a:outerShdw>
            <a:reflection blurRad="0" dir="0" dist="0" endA="300" endPos="55000" fadeDir="5400012" kx="0" rotWithShape="0" algn="bl" stA="50000" stPos="0" sy="-100000" ky="0"/>
          </a:effectLst>
        </p:spPr>
      </p:pic>
      <p:pic>
        <p:nvPicPr>
          <p:cNvPr id="240" name="Google Shape;240;p42"/>
          <p:cNvPicPr preferRelativeResize="0"/>
          <p:nvPr/>
        </p:nvPicPr>
        <p:blipFill rotWithShape="1">
          <a:blip r:embed="rId7">
            <a:alphaModFix/>
          </a:blip>
          <a:srcRect b="0" l="0" r="0" t="0"/>
          <a:stretch/>
        </p:blipFill>
        <p:spPr>
          <a:xfrm>
            <a:off x="7167574" y="1466036"/>
            <a:ext cx="1397327" cy="1404217"/>
          </a:xfrm>
          <a:prstGeom prst="rect">
            <a:avLst/>
          </a:prstGeom>
          <a:noFill/>
          <a:ln>
            <a:noFill/>
          </a:ln>
          <a:effectLst>
            <a:outerShdw blurRad="50800" rotWithShape="0" algn="ctr" dir="5400000" dist="50800">
              <a:schemeClr val="dk1">
                <a:alpha val="14510"/>
              </a:schemeClr>
            </a:outerShdw>
            <a:reflection blurRad="0" dir="5400000" dist="50800" endA="300" endPos="38500" fadeDir="5400012" kx="0" rotWithShape="0" algn="bl" stA="50000" stPos="0" sy="-100000" ky="0"/>
          </a:effectLst>
        </p:spPr>
      </p:pic>
      <p:pic>
        <p:nvPicPr>
          <p:cNvPr id="241" name="Google Shape;241;p42"/>
          <p:cNvPicPr preferRelativeResize="0"/>
          <p:nvPr/>
        </p:nvPicPr>
        <p:blipFill>
          <a:blip r:embed="rId8">
            <a:alphaModFix/>
          </a:blip>
          <a:stretch>
            <a:fillRect/>
          </a:stretch>
        </p:blipFill>
        <p:spPr>
          <a:xfrm>
            <a:off x="1902200" y="1466025"/>
            <a:ext cx="5339609" cy="28004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D Gradient Style Advertising Agency by Slidesgo">
  <a:themeElements>
    <a:clrScheme name="Simple Light">
      <a:dk1>
        <a:srgbClr val="7F7F7F"/>
      </a:dk1>
      <a:lt1>
        <a:srgbClr val="FFFFFF"/>
      </a:lt1>
      <a:dk2>
        <a:srgbClr val="FFFFFF"/>
      </a:dk2>
      <a:lt2>
        <a:srgbClr val="F1F549"/>
      </a:lt2>
      <a:accent1>
        <a:srgbClr val="FF7F27"/>
      </a:accent1>
      <a:accent2>
        <a:srgbClr val="F93DA4"/>
      </a:accent2>
      <a:accent3>
        <a:srgbClr val="00A8F3"/>
      </a:accent3>
      <a:accent4>
        <a:srgbClr val="B83DBA"/>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